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ngesInfos/changesInfo1.xml" ContentType="application/vnd.ms-powerpoint.changesinfo+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5"/>
  </p:notesMasterIdLst>
  <p:handoutMasterIdLst>
    <p:handoutMasterId r:id="rId6"/>
  </p:handoutMasterIdLst>
  <p:sldIdLst>
    <p:sldId id="256" r:id="rId13"/>
    <p:sldId id="257" r:id="rId14"/>
    <p:sldId id="258" r:id="rId15"/>
    <p:sldId id="259" r:id="rId16"/>
    <p:sldId id="260" r:id="rId17"/>
    <p:sldId id="261" r:id="rId18"/>
    <p:sldId id="262" r:id="rId19"/>
    <p:sldId id="263" r:id="rId20"/>
    <p:sldId id="264" r:id="rId21"/>
    <p:sldId id="265" r:id="rId22"/>
    <p:sldId id="266" r:id="rId23"/>
    <p:sldId id="267" r:id="rId24"/>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D41"/>
    <a:srgbClr val="00407A"/>
    <a:srgbClr val="00417E"/>
    <a:srgbClr val="CCD9E5"/>
    <a:srgbClr val="1D8DB0"/>
    <a:srgbClr val="2F4D5D"/>
    <a:srgbClr val="DCE7F0"/>
    <a:srgbClr val="005E7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45133F-5F20-694B-80A0-FFA82CA13C3D}" v="6" dt="2025-01-15T14:53:06.6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276" autoAdjust="0"/>
    <p:restoredTop sz="94635"/>
  </p:normalViewPr>
  <p:slideViewPr>
    <p:cSldViewPr snapToGrid="0">
      <p:cViewPr>
        <p:scale>
          <a:sx n="100" d="100"/>
          <a:sy n="100" d="100"/>
        </p:scale>
        <p:origin x="2008" y="59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microsoft.com/office/2016/11/relationships/changesInfo" Target="changesInfos/changesInfo1.xml"/><Relationship Id="rId12" Type="http://schemas.microsoft.com/office/2015/10/relationships/revisionInfo" Target="revisionInfo.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slide" Target="slides/slide5.xml"/><Relationship Id="rId18" Type="http://schemas.openxmlformats.org/officeDocument/2006/relationships/slide" Target="slides/slide6.xml"/><Relationship Id="rId19" Type="http://schemas.openxmlformats.org/officeDocument/2006/relationships/slide" Target="slides/slide7.xml"/><Relationship Id="rId20" Type="http://schemas.openxmlformats.org/officeDocument/2006/relationships/slide" Target="slides/slide8.xml"/><Relationship Id="rId21" Type="http://schemas.openxmlformats.org/officeDocument/2006/relationships/slide" Target="slides/slide9.xml"/><Relationship Id="rId22" Type="http://schemas.openxmlformats.org/officeDocument/2006/relationships/slide" Target="slides/slide10.xml"/><Relationship Id="rId23" Type="http://schemas.openxmlformats.org/officeDocument/2006/relationships/slide" Target="slides/slide11.xml"/><Relationship Id="rId24" Type="http://schemas.openxmlformats.org/officeDocument/2006/relationships/slide" Target="slides/slide1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rel Titeca" userId="e309ecbf-1eb1-4781-a08b-88c329732184" providerId="ADAL" clId="{E21B21D8-D0A4-3F40-8E97-8C10D55D8AD9}"/>
    <pc:docChg chg="undo custSel addSld delSld modSld modMainMaster">
      <pc:chgData name="Karel Titeca" userId="e309ecbf-1eb1-4781-a08b-88c329732184" providerId="ADAL" clId="{E21B21D8-D0A4-3F40-8E97-8C10D55D8AD9}" dt="2025-01-10T09:12:25.370" v="82" actId="2696"/>
      <pc:docMkLst>
        <pc:docMk/>
      </pc:docMkLst>
      <pc:sldChg chg="del">
        <pc:chgData name="Karel Titeca" userId="e309ecbf-1eb1-4781-a08b-88c329732184" providerId="ADAL" clId="{E21B21D8-D0A4-3F40-8E97-8C10D55D8AD9}" dt="2025-01-09T13:35:50.278" v="48" actId="2696"/>
        <pc:sldMkLst>
          <pc:docMk/>
          <pc:sldMk cId="1271260813" sldId="267"/>
        </pc:sldMkLst>
      </pc:sldChg>
      <pc:sldChg chg="del setBg">
        <pc:chgData name="Karel Titeca" userId="e309ecbf-1eb1-4781-a08b-88c329732184" providerId="ADAL" clId="{E21B21D8-D0A4-3F40-8E97-8C10D55D8AD9}" dt="2025-01-09T13:35:50.278" v="48" actId="2696"/>
        <pc:sldMkLst>
          <pc:docMk/>
          <pc:sldMk cId="508426678" sldId="271"/>
        </pc:sldMkLst>
      </pc:sldChg>
      <pc:sldChg chg="addSp delSp modSp mod chgLayout">
        <pc:chgData name="Karel Titeca" userId="e309ecbf-1eb1-4781-a08b-88c329732184" providerId="ADAL" clId="{E21B21D8-D0A4-3F40-8E97-8C10D55D8AD9}" dt="2025-01-10T09:08:36.639" v="78" actId="931"/>
        <pc:sldMkLst>
          <pc:docMk/>
          <pc:sldMk cId="1969548842" sldId="272"/>
        </pc:sldMkLst>
        <pc:spChg chg="add mod ord">
          <ac:chgData name="Karel Titeca" userId="e309ecbf-1eb1-4781-a08b-88c329732184" providerId="ADAL" clId="{E21B21D8-D0A4-3F40-8E97-8C10D55D8AD9}" dt="2025-01-09T13:41:41.789" v="74" actId="700"/>
          <ac:spMkLst>
            <pc:docMk/>
            <pc:sldMk cId="1969548842" sldId="272"/>
            <ac:spMk id="21" creationId="{DF82E9FA-B200-B169-064F-EF43B636FD1A}"/>
          </ac:spMkLst>
        </pc:spChg>
        <pc:picChg chg="add mod">
          <ac:chgData name="Karel Titeca" userId="e309ecbf-1eb1-4781-a08b-88c329732184" providerId="ADAL" clId="{E21B21D8-D0A4-3F40-8E97-8C10D55D8AD9}" dt="2025-01-10T09:08:36.639" v="78" actId="931"/>
          <ac:picMkLst>
            <pc:docMk/>
            <pc:sldMk cId="1969548842" sldId="272"/>
            <ac:picMk id="5" creationId="{8A6B8130-7EF4-8DFD-935B-5EAA169EE541}"/>
          </ac:picMkLst>
        </pc:picChg>
      </pc:sldChg>
      <pc:sldChg chg="del setBg">
        <pc:chgData name="Karel Titeca" userId="e309ecbf-1eb1-4781-a08b-88c329732184" providerId="ADAL" clId="{E21B21D8-D0A4-3F40-8E97-8C10D55D8AD9}" dt="2025-01-09T13:35:50.278" v="48" actId="2696"/>
        <pc:sldMkLst>
          <pc:docMk/>
          <pc:sldMk cId="615588416" sldId="273"/>
        </pc:sldMkLst>
      </pc:sldChg>
      <pc:sldChg chg="new del">
        <pc:chgData name="Karel Titeca" userId="e309ecbf-1eb1-4781-a08b-88c329732184" providerId="ADAL" clId="{E21B21D8-D0A4-3F40-8E97-8C10D55D8AD9}" dt="2025-01-10T09:12:25.370" v="82" actId="2696"/>
        <pc:sldMkLst>
          <pc:docMk/>
          <pc:sldMk cId="3841677715" sldId="273"/>
        </pc:sldMkLst>
      </pc:sldChg>
      <pc:sldChg chg="new del">
        <pc:chgData name="Karel Titeca" userId="e309ecbf-1eb1-4781-a08b-88c329732184" providerId="ADAL" clId="{E21B21D8-D0A4-3F40-8E97-8C10D55D8AD9}" dt="2025-01-10T09:12:22.787" v="81" actId="2696"/>
        <pc:sldMkLst>
          <pc:docMk/>
          <pc:sldMk cId="682381677" sldId="274"/>
        </pc:sldMkLst>
      </pc:sldChg>
      <pc:sldChg chg="del">
        <pc:chgData name="Karel Titeca" userId="e309ecbf-1eb1-4781-a08b-88c329732184" providerId="ADAL" clId="{E21B21D8-D0A4-3F40-8E97-8C10D55D8AD9}" dt="2025-01-09T13:35:50.278" v="48" actId="2696"/>
        <pc:sldMkLst>
          <pc:docMk/>
          <pc:sldMk cId="4262873472" sldId="274"/>
        </pc:sldMkLst>
      </pc:sldChg>
      <pc:sldChg chg="del">
        <pc:chgData name="Karel Titeca" userId="e309ecbf-1eb1-4781-a08b-88c329732184" providerId="ADAL" clId="{E21B21D8-D0A4-3F40-8E97-8C10D55D8AD9}" dt="2025-01-09T13:35:50.278" v="48" actId="2696"/>
        <pc:sldMkLst>
          <pc:docMk/>
          <pc:sldMk cId="1688863856" sldId="275"/>
        </pc:sldMkLst>
      </pc:sldChg>
      <pc:sldChg chg="del">
        <pc:chgData name="Karel Titeca" userId="e309ecbf-1eb1-4781-a08b-88c329732184" providerId="ADAL" clId="{E21B21D8-D0A4-3F40-8E97-8C10D55D8AD9}" dt="2025-01-09T13:35:50.278" v="48" actId="2696"/>
        <pc:sldMkLst>
          <pc:docMk/>
          <pc:sldMk cId="1642340622" sldId="276"/>
        </pc:sldMkLst>
      </pc:sldChg>
      <pc:sldMasterChg chg="modSldLayout">
        <pc:chgData name="Karel Titeca" userId="e309ecbf-1eb1-4781-a08b-88c329732184" providerId="ADAL" clId="{E21B21D8-D0A4-3F40-8E97-8C10D55D8AD9}" dt="2025-01-09T13:36:45.927" v="56"/>
        <pc:sldMasterMkLst>
          <pc:docMk/>
          <pc:sldMasterMk cId="463755981" sldId="2147483648"/>
        </pc:sldMasterMkLst>
        <pc:sldLayoutChg chg="addSp delSp modSp mod setBg">
          <pc:chgData name="Karel Titeca" userId="e309ecbf-1eb1-4781-a08b-88c329732184" providerId="ADAL" clId="{E21B21D8-D0A4-3F40-8E97-8C10D55D8AD9}" dt="2025-01-09T13:36:45.927" v="56"/>
          <pc:sldLayoutMkLst>
            <pc:docMk/>
            <pc:sldMasterMk cId="463755981" sldId="2147483648"/>
            <pc:sldLayoutMk cId="2102180824" sldId="2147483650"/>
          </pc:sldLayoutMkLst>
        </pc:sldLayoutChg>
        <pc:sldLayoutChg chg="addSp delSp modSp mod setBg">
          <pc:chgData name="Karel Titeca" userId="e309ecbf-1eb1-4781-a08b-88c329732184" providerId="ADAL" clId="{E21B21D8-D0A4-3F40-8E97-8C10D55D8AD9}" dt="2025-01-09T13:36:39.816" v="53"/>
          <pc:sldLayoutMkLst>
            <pc:docMk/>
            <pc:sldMasterMk cId="463755981" sldId="2147483648"/>
            <pc:sldLayoutMk cId="955606081" sldId="2147483666"/>
          </pc:sldLayoutMkLst>
        </pc:sldLayoutChg>
      </pc:sldMasterChg>
    </pc:docChg>
  </pc:docChgLst>
  <pc:docChgLst>
    <pc:chgData name="Machteld Van den Neste" userId="8615916f-9347-4b42-93ba-e5bd1dd13089" providerId="ADAL" clId="{61B0EDAE-C254-4FB6-99BB-9B6D44090C99}"/>
    <pc:docChg chg="undo custSel addSld delSld modSld modMainMaster">
      <pc:chgData name="Machteld Van den Neste" userId="8615916f-9347-4b42-93ba-e5bd1dd13089" providerId="ADAL" clId="{61B0EDAE-C254-4FB6-99BB-9B6D44090C99}" dt="2025-01-02T09:47:30.990" v="249" actId="478"/>
      <pc:docMkLst>
        <pc:docMk/>
      </pc:docMkLst>
      <pc:sldChg chg="modSp del">
        <pc:chgData name="Machteld Van den Neste" userId="8615916f-9347-4b42-93ba-e5bd1dd13089" providerId="ADAL" clId="{61B0EDAE-C254-4FB6-99BB-9B6D44090C99}" dt="2025-01-02T08:50:25.549" v="47" actId="47"/>
        <pc:sldMkLst>
          <pc:docMk/>
          <pc:sldMk cId="377603362" sldId="256"/>
        </pc:sldMkLst>
      </pc:sldChg>
      <pc:sldChg chg="del">
        <pc:chgData name="Machteld Van den Neste" userId="8615916f-9347-4b42-93ba-e5bd1dd13089" providerId="ADAL" clId="{61B0EDAE-C254-4FB6-99BB-9B6D44090C99}" dt="2025-01-02T08:57:21.143" v="72" actId="47"/>
        <pc:sldMkLst>
          <pc:docMk/>
          <pc:sldMk cId="375218072" sldId="258"/>
        </pc:sldMkLst>
      </pc:sldChg>
      <pc:sldChg chg="del">
        <pc:chgData name="Machteld Van den Neste" userId="8615916f-9347-4b42-93ba-e5bd1dd13089" providerId="ADAL" clId="{61B0EDAE-C254-4FB6-99BB-9B6D44090C99}" dt="2025-01-02T09:06:42.738" v="121" actId="47"/>
        <pc:sldMkLst>
          <pc:docMk/>
          <pc:sldMk cId="532101724" sldId="268"/>
        </pc:sldMkLst>
      </pc:sldChg>
      <pc:sldChg chg="del">
        <pc:chgData name="Machteld Van den Neste" userId="8615916f-9347-4b42-93ba-e5bd1dd13089" providerId="ADAL" clId="{61B0EDAE-C254-4FB6-99BB-9B6D44090C99}" dt="2025-01-02T09:04:56.634" v="115" actId="47"/>
        <pc:sldMkLst>
          <pc:docMk/>
          <pc:sldMk cId="2409383368" sldId="269"/>
        </pc:sldMkLst>
      </pc:sldChg>
      <pc:sldChg chg="delSp modSp del mod">
        <pc:chgData name="Machteld Van den Neste" userId="8615916f-9347-4b42-93ba-e5bd1dd13089" providerId="ADAL" clId="{61B0EDAE-C254-4FB6-99BB-9B6D44090C99}" dt="2025-01-02T09:11:32.260" v="143" actId="47"/>
        <pc:sldMkLst>
          <pc:docMk/>
          <pc:sldMk cId="1603027037" sldId="270"/>
        </pc:sldMkLst>
      </pc:sldChg>
      <pc:sldChg chg="addSp delSp modSp new del mod">
        <pc:chgData name="Machteld Van den Neste" userId="8615916f-9347-4b42-93ba-e5bd1dd13089" providerId="ADAL" clId="{61B0EDAE-C254-4FB6-99BB-9B6D44090C99}" dt="2025-01-02T08:57:19.268" v="71" actId="47"/>
        <pc:sldMkLst>
          <pc:docMk/>
          <pc:sldMk cId="1107228455" sldId="272"/>
        </pc:sldMkLst>
      </pc:sldChg>
      <pc:sldChg chg="addSp delSp modSp new del mod setBg">
        <pc:chgData name="Machteld Van den Neste" userId="8615916f-9347-4b42-93ba-e5bd1dd13089" providerId="ADAL" clId="{61B0EDAE-C254-4FB6-99BB-9B6D44090C99}" dt="2025-01-02T08:48:49.262" v="39" actId="47"/>
        <pc:sldMkLst>
          <pc:docMk/>
          <pc:sldMk cId="1433282686" sldId="272"/>
        </pc:sldMkLst>
      </pc:sldChg>
      <pc:sldChg chg="addSp delSp modSp new mod">
        <pc:chgData name="Machteld Van den Neste" userId="8615916f-9347-4b42-93ba-e5bd1dd13089" providerId="ADAL" clId="{61B0EDAE-C254-4FB6-99BB-9B6D44090C99}" dt="2025-01-02T09:47:27.477" v="248" actId="478"/>
        <pc:sldMkLst>
          <pc:docMk/>
          <pc:sldMk cId="1969548842" sldId="272"/>
        </pc:sldMkLst>
      </pc:sldChg>
      <pc:sldChg chg="new">
        <pc:chgData name="Machteld Van den Neste" userId="8615916f-9347-4b42-93ba-e5bd1dd13089" providerId="ADAL" clId="{61B0EDAE-C254-4FB6-99BB-9B6D44090C99}" dt="2025-01-02T08:57:34.417" v="74" actId="680"/>
        <pc:sldMkLst>
          <pc:docMk/>
          <pc:sldMk cId="615588416" sldId="273"/>
        </pc:sldMkLst>
      </pc:sldChg>
      <pc:sldChg chg="new">
        <pc:chgData name="Machteld Van den Neste" userId="8615916f-9347-4b42-93ba-e5bd1dd13089" providerId="ADAL" clId="{61B0EDAE-C254-4FB6-99BB-9B6D44090C99}" dt="2025-01-02T09:05:02.753" v="116" actId="680"/>
        <pc:sldMkLst>
          <pc:docMk/>
          <pc:sldMk cId="4262873472" sldId="274"/>
        </pc:sldMkLst>
      </pc:sldChg>
      <pc:sldChg chg="new">
        <pc:chgData name="Machteld Van den Neste" userId="8615916f-9347-4b42-93ba-e5bd1dd13089" providerId="ADAL" clId="{61B0EDAE-C254-4FB6-99BB-9B6D44090C99}" dt="2025-01-02T09:06:48.676" v="122" actId="680"/>
        <pc:sldMkLst>
          <pc:docMk/>
          <pc:sldMk cId="1688863856" sldId="275"/>
        </pc:sldMkLst>
      </pc:sldChg>
      <pc:sldChg chg="addSp delSp modSp new del mod setBg">
        <pc:chgData name="Machteld Van den Neste" userId="8615916f-9347-4b42-93ba-e5bd1dd13089" providerId="ADAL" clId="{61B0EDAE-C254-4FB6-99BB-9B6D44090C99}" dt="2025-01-02T09:36:18.497" v="222" actId="47"/>
        <pc:sldMkLst>
          <pc:docMk/>
          <pc:sldMk cId="284695013" sldId="276"/>
        </pc:sldMkLst>
      </pc:sldChg>
      <pc:sldChg chg="addSp delSp modSp new mod">
        <pc:chgData name="Machteld Van den Neste" userId="8615916f-9347-4b42-93ba-e5bd1dd13089" providerId="ADAL" clId="{61B0EDAE-C254-4FB6-99BB-9B6D44090C99}" dt="2025-01-02T09:47:30.990" v="249" actId="478"/>
        <pc:sldMkLst>
          <pc:docMk/>
          <pc:sldMk cId="1642340622" sldId="276"/>
        </pc:sldMkLst>
      </pc:sldChg>
      <pc:sldChg chg="new del">
        <pc:chgData name="Machteld Van den Neste" userId="8615916f-9347-4b42-93ba-e5bd1dd13089" providerId="ADAL" clId="{61B0EDAE-C254-4FB6-99BB-9B6D44090C99}" dt="2025-01-02T09:43:12.032" v="240" actId="47"/>
        <pc:sldMkLst>
          <pc:docMk/>
          <pc:sldMk cId="3324634744" sldId="276"/>
        </pc:sldMkLst>
      </pc:sldChg>
      <pc:sldMasterChg chg="mod addSldLayout modSldLayout">
        <pc:chgData name="Machteld Van den Neste" userId="8615916f-9347-4b42-93ba-e5bd1dd13089" providerId="ADAL" clId="{61B0EDAE-C254-4FB6-99BB-9B6D44090C99}" dt="2025-01-02T09:41:54.269" v="239" actId="14100"/>
        <pc:sldMasterMkLst>
          <pc:docMk/>
          <pc:sldMasterMk cId="463755981" sldId="2147483648"/>
        </pc:sldMasterMkLst>
        <pc:sldLayoutChg chg="addSp delSp modSp mod setBg">
          <pc:chgData name="Machteld Van den Neste" userId="8615916f-9347-4b42-93ba-e5bd1dd13089" providerId="ADAL" clId="{61B0EDAE-C254-4FB6-99BB-9B6D44090C99}" dt="2025-01-02T08:55:35.661" v="55" actId="478"/>
          <pc:sldLayoutMkLst>
            <pc:docMk/>
            <pc:sldMasterMk cId="463755981" sldId="2147483648"/>
            <pc:sldLayoutMk cId="1128617704" sldId="2147483649"/>
          </pc:sldLayoutMkLst>
          <pc:spChg chg="mod">
            <ac:chgData name="Machteld Van den Neste" userId="8615916f-9347-4b42-93ba-e5bd1dd13089" providerId="ADAL" clId="{61B0EDAE-C254-4FB6-99BB-9B6D44090C99}" dt="2025-01-02T08:48:08.631" v="32" actId="1076"/>
            <ac:spMkLst>
              <pc:docMk/>
              <pc:sldMasterMk cId="463755981" sldId="2147483648"/>
              <pc:sldLayoutMk cId="1128617704" sldId="2147483649"/>
              <ac:spMk id="6" creationId="{F0056D20-55F3-317C-6661-10BE3B5BC581}"/>
            </ac:spMkLst>
          </pc:spChg>
        </pc:sldLayoutChg>
        <pc:sldLayoutChg chg="addSp delSp modSp mod setBg">
          <pc:chgData name="Machteld Van den Neste" userId="8615916f-9347-4b42-93ba-e5bd1dd13089" providerId="ADAL" clId="{61B0EDAE-C254-4FB6-99BB-9B6D44090C99}" dt="2025-01-02T08:56:33.236" v="70"/>
          <pc:sldLayoutMkLst>
            <pc:docMk/>
            <pc:sldMasterMk cId="463755981" sldId="2147483648"/>
            <pc:sldLayoutMk cId="2102180824" sldId="2147483650"/>
          </pc:sldLayoutMkLst>
        </pc:sldLayoutChg>
        <pc:sldLayoutChg chg="addSp delSp modSp mod">
          <pc:chgData name="Machteld Van den Neste" userId="8615916f-9347-4b42-93ba-e5bd1dd13089" providerId="ADAL" clId="{61B0EDAE-C254-4FB6-99BB-9B6D44090C99}" dt="2025-01-02T09:41:54.269" v="239" actId="14100"/>
          <pc:sldLayoutMkLst>
            <pc:docMk/>
            <pc:sldMasterMk cId="463755981" sldId="2147483648"/>
            <pc:sldLayoutMk cId="0" sldId="2147483661"/>
          </pc:sldLayoutMkLst>
          <pc:spChg chg="add mod ord">
            <ac:chgData name="Machteld Van den Neste" userId="8615916f-9347-4b42-93ba-e5bd1dd13089" providerId="ADAL" clId="{61B0EDAE-C254-4FB6-99BB-9B6D44090C99}" dt="2025-01-02T09:41:54.269" v="239" actId="14100"/>
            <ac:spMkLst>
              <pc:docMk/>
              <pc:sldMasterMk cId="463755981" sldId="2147483648"/>
              <pc:sldLayoutMk cId="0" sldId="2147483661"/>
              <ac:spMk id="3" creationId="{13391891-52D5-B43E-96A4-81AFBB31486B}"/>
            </ac:spMkLst>
          </pc:spChg>
          <pc:spChg chg="add mod">
            <ac:chgData name="Machteld Van den Neste" userId="8615916f-9347-4b42-93ba-e5bd1dd13089" providerId="ADAL" clId="{61B0EDAE-C254-4FB6-99BB-9B6D44090C99}" dt="2025-01-02T09:41:47.227" v="238" actId="3064"/>
            <ac:spMkLst>
              <pc:docMk/>
              <pc:sldMasterMk cId="463755981" sldId="2147483648"/>
              <pc:sldLayoutMk cId="0" sldId="2147483661"/>
              <ac:spMk id="4" creationId="{2E78632D-E6A2-312C-C612-BDDFA57CA267}"/>
            </ac:spMkLst>
          </pc:spChg>
        </pc:sldLayoutChg>
        <pc:sldLayoutChg chg="addSp delSp modSp mod">
          <pc:chgData name="Machteld Van den Neste" userId="8615916f-9347-4b42-93ba-e5bd1dd13089" providerId="ADAL" clId="{61B0EDAE-C254-4FB6-99BB-9B6D44090C99}" dt="2025-01-02T09:05:51.617" v="120"/>
          <pc:sldLayoutMkLst>
            <pc:docMk/>
            <pc:sldMasterMk cId="463755981" sldId="2147483648"/>
            <pc:sldLayoutMk cId="2729922542" sldId="2147483664"/>
          </pc:sldLayoutMkLst>
          <pc:spChg chg="add mod">
            <ac:chgData name="Machteld Van den Neste" userId="8615916f-9347-4b42-93ba-e5bd1dd13089" providerId="ADAL" clId="{61B0EDAE-C254-4FB6-99BB-9B6D44090C99}" dt="2025-01-02T09:05:51.617" v="120"/>
            <ac:spMkLst>
              <pc:docMk/>
              <pc:sldMasterMk cId="463755981" sldId="2147483648"/>
              <pc:sldLayoutMk cId="2729922542" sldId="2147483664"/>
              <ac:spMk id="2" creationId="{B8E699FC-673C-4C85-B4D7-5D55E303F407}"/>
            </ac:spMkLst>
          </pc:spChg>
        </pc:sldLayoutChg>
        <pc:sldLayoutChg chg="addSp delSp modSp mod">
          <pc:chgData name="Machteld Van den Neste" userId="8615916f-9347-4b42-93ba-e5bd1dd13089" providerId="ADAL" clId="{61B0EDAE-C254-4FB6-99BB-9B6D44090C99}" dt="2025-01-02T09:03:37.801" v="114" actId="113"/>
          <pc:sldLayoutMkLst>
            <pc:docMk/>
            <pc:sldMasterMk cId="463755981" sldId="2147483648"/>
            <pc:sldLayoutMk cId="961122991" sldId="2147483665"/>
          </pc:sldLayoutMkLst>
          <pc:spChg chg="add mod">
            <ac:chgData name="Machteld Van den Neste" userId="8615916f-9347-4b42-93ba-e5bd1dd13089" providerId="ADAL" clId="{61B0EDAE-C254-4FB6-99BB-9B6D44090C99}" dt="2025-01-02T09:03:37.801" v="114" actId="113"/>
            <ac:spMkLst>
              <pc:docMk/>
              <pc:sldMasterMk cId="463755981" sldId="2147483648"/>
              <pc:sldLayoutMk cId="961122991" sldId="2147483665"/>
              <ac:spMk id="7" creationId="{3BE6B130-1D11-E9C7-FB3D-DE28358B931F}"/>
            </ac:spMkLst>
          </pc:spChg>
        </pc:sldLayoutChg>
        <pc:sldLayoutChg chg="delSp modSp mod setBg">
          <pc:chgData name="Machteld Van den Neste" userId="8615916f-9347-4b42-93ba-e5bd1dd13089" providerId="ADAL" clId="{61B0EDAE-C254-4FB6-99BB-9B6D44090C99}" dt="2025-01-02T09:26:15.945" v="150"/>
          <pc:sldLayoutMkLst>
            <pc:docMk/>
            <pc:sldMasterMk cId="463755981" sldId="2147483648"/>
            <pc:sldLayoutMk cId="955606081" sldId="2147483666"/>
          </pc:sldLayoutMkLst>
        </pc:sldLayoutChg>
        <pc:sldLayoutChg chg="addSp delSp modSp mod">
          <pc:chgData name="Machteld Van den Neste" userId="8615916f-9347-4b42-93ba-e5bd1dd13089" providerId="ADAL" clId="{61B0EDAE-C254-4FB6-99BB-9B6D44090C99}" dt="2025-01-02T09:05:46.697" v="118"/>
          <pc:sldLayoutMkLst>
            <pc:docMk/>
            <pc:sldMasterMk cId="463755981" sldId="2147483648"/>
            <pc:sldLayoutMk cId="4239957473" sldId="2147483667"/>
          </pc:sldLayoutMkLst>
          <pc:spChg chg="add mod">
            <ac:chgData name="Machteld Van den Neste" userId="8615916f-9347-4b42-93ba-e5bd1dd13089" providerId="ADAL" clId="{61B0EDAE-C254-4FB6-99BB-9B6D44090C99}" dt="2025-01-02T09:05:46.697" v="118"/>
            <ac:spMkLst>
              <pc:docMk/>
              <pc:sldMasterMk cId="463755981" sldId="2147483648"/>
              <pc:sldLayoutMk cId="4239957473" sldId="2147483667"/>
              <ac:spMk id="3" creationId="{E9A25335-0D2B-ED58-6AAF-0CA4D0AF90E5}"/>
            </ac:spMkLst>
          </pc:spChg>
        </pc:sldLayoutChg>
        <pc:sldLayoutChg chg="delSp add mod modTransition">
          <pc:chgData name="Machteld Van den Neste" userId="8615916f-9347-4b42-93ba-e5bd1dd13089" providerId="ADAL" clId="{61B0EDAE-C254-4FB6-99BB-9B6D44090C99}" dt="2025-01-02T09:20:57.480" v="145" actId="478"/>
          <pc:sldLayoutMkLst>
            <pc:docMk/>
            <pc:sldMasterMk cId="463755981" sldId="2147483648"/>
            <pc:sldLayoutMk cId="2998040396" sldId="2147483668"/>
          </pc:sldLayoutMkLst>
        </pc:sldLayoutChg>
      </pc:sldMasterChg>
    </pc:docChg>
  </pc:docChgLst>
  <pc:docChgLst>
    <pc:chgData name="Karel Titeca" userId="e309ecbf-1eb1-4781-a08b-88c329732184" providerId="ADAL" clId="{2545133F-5F20-694B-80A0-FFA82CA13C3D}"/>
    <pc:docChg chg="custSel addSld delSld modSld modMainMaster">
      <pc:chgData name="Karel Titeca" userId="e309ecbf-1eb1-4781-a08b-88c329732184" providerId="ADAL" clId="{2545133F-5F20-694B-80A0-FFA82CA13C3D}" dt="2025-01-15T15:53:09.649" v="231" actId="680"/>
      <pc:docMkLst>
        <pc:docMk/>
      </pc:docMkLst>
      <pc:sldChg chg="addSp delSp modSp new del mod">
        <pc:chgData name="Karel Titeca" userId="e309ecbf-1eb1-4781-a08b-88c329732184" providerId="ADAL" clId="{2545133F-5F20-694B-80A0-FFA82CA13C3D}" dt="2025-01-10T09:58:15.698" v="143" actId="2696"/>
        <pc:sldMkLst>
          <pc:docMk/>
          <pc:sldMk cId="576512829" sldId="273"/>
        </pc:sldMkLst>
      </pc:sldChg>
      <pc:sldChg chg="modSp new del mod">
        <pc:chgData name="Karel Titeca" userId="e309ecbf-1eb1-4781-a08b-88c329732184" providerId="ADAL" clId="{2545133F-5F20-694B-80A0-FFA82CA13C3D}" dt="2025-01-15T14:55:01.571" v="230" actId="2696"/>
        <pc:sldMkLst>
          <pc:docMk/>
          <pc:sldMk cId="715517778" sldId="273"/>
        </pc:sldMkLst>
        <pc:spChg chg="mod">
          <ac:chgData name="Karel Titeca" userId="e309ecbf-1eb1-4781-a08b-88c329732184" providerId="ADAL" clId="{2545133F-5F20-694B-80A0-FFA82CA13C3D}" dt="2025-01-15T14:54:56.289" v="229" actId="20577"/>
          <ac:spMkLst>
            <pc:docMk/>
            <pc:sldMk cId="715517778" sldId="273"/>
            <ac:spMk id="2" creationId="{0818634F-AACF-670E-FF81-581FA6B45895}"/>
          </ac:spMkLst>
        </pc:spChg>
      </pc:sldChg>
      <pc:sldChg chg="modSp new del mod">
        <pc:chgData name="Karel Titeca" userId="e309ecbf-1eb1-4781-a08b-88c329732184" providerId="ADAL" clId="{2545133F-5F20-694B-80A0-FFA82CA13C3D}" dt="2025-01-15T14:53:36.299" v="187" actId="2696"/>
        <pc:sldMkLst>
          <pc:docMk/>
          <pc:sldMk cId="1871108053" sldId="273"/>
        </pc:sldMkLst>
        <pc:spChg chg="mod">
          <ac:chgData name="Karel Titeca" userId="e309ecbf-1eb1-4781-a08b-88c329732184" providerId="ADAL" clId="{2545133F-5F20-694B-80A0-FFA82CA13C3D}" dt="2025-01-15T14:53:32.653" v="186" actId="20577"/>
          <ac:spMkLst>
            <pc:docMk/>
            <pc:sldMk cId="1871108053" sldId="273"/>
            <ac:spMk id="2" creationId="{15AF4A44-095D-FD92-DC81-15796461E1B6}"/>
          </ac:spMkLst>
        </pc:spChg>
      </pc:sldChg>
      <pc:sldChg chg="new">
        <pc:chgData name="Karel Titeca" userId="e309ecbf-1eb1-4781-a08b-88c329732184" providerId="ADAL" clId="{2545133F-5F20-694B-80A0-FFA82CA13C3D}" dt="2025-01-15T15:53:09.649" v="231" actId="680"/>
        <pc:sldMkLst>
          <pc:docMk/>
          <pc:sldMk cId="2042924251" sldId="273"/>
        </pc:sldMkLst>
      </pc:sldChg>
      <pc:sldChg chg="new del">
        <pc:chgData name="Karel Titeca" userId="e309ecbf-1eb1-4781-a08b-88c329732184" providerId="ADAL" clId="{2545133F-5F20-694B-80A0-FFA82CA13C3D}" dt="2025-01-10T09:56:07.129" v="3" actId="2696"/>
        <pc:sldMkLst>
          <pc:docMk/>
          <pc:sldMk cId="2449635822" sldId="273"/>
        </pc:sldMkLst>
      </pc:sldChg>
      <pc:sldChg chg="addSp delSp modSp new del">
        <pc:chgData name="Karel Titeca" userId="e309ecbf-1eb1-4781-a08b-88c329732184" providerId="ADAL" clId="{2545133F-5F20-694B-80A0-FFA82CA13C3D}" dt="2025-01-10T09:57:22.619" v="138" actId="2696"/>
        <pc:sldMkLst>
          <pc:docMk/>
          <pc:sldMk cId="2997442449" sldId="273"/>
        </pc:sldMkLst>
      </pc:sldChg>
      <pc:sldChg chg="new del">
        <pc:chgData name="Karel Titeca" userId="e309ecbf-1eb1-4781-a08b-88c329732184" providerId="ADAL" clId="{2545133F-5F20-694B-80A0-FFA82CA13C3D}" dt="2025-01-10T09:56:23.802" v="12" actId="2696"/>
        <pc:sldMkLst>
          <pc:docMk/>
          <pc:sldMk cId="3858289603" sldId="273"/>
        </pc:sldMkLst>
      </pc:sldChg>
      <pc:sldMasterChg chg="addSldLayout modSldLayout">
        <pc:chgData name="Karel Titeca" userId="e309ecbf-1eb1-4781-a08b-88c329732184" providerId="ADAL" clId="{2545133F-5F20-694B-80A0-FFA82CA13C3D}" dt="2025-01-15T14:53:06.620" v="145" actId="12"/>
        <pc:sldMasterMkLst>
          <pc:docMk/>
          <pc:sldMasterMk cId="463755981" sldId="2147483648"/>
        </pc:sldMasterMkLst>
        <pc:sldLayoutChg chg="modSp mod">
          <pc:chgData name="Karel Titeca" userId="e309ecbf-1eb1-4781-a08b-88c329732184" providerId="ADAL" clId="{2545133F-5F20-694B-80A0-FFA82CA13C3D}" dt="2025-01-10T09:57:37.239" v="139" actId="207"/>
          <pc:sldLayoutMkLst>
            <pc:docMk/>
            <pc:sldMasterMk cId="463755981" sldId="2147483648"/>
            <pc:sldLayoutMk cId="1128617704" sldId="2147483649"/>
          </pc:sldLayoutMkLst>
          <pc:spChg chg="mod">
            <ac:chgData name="Karel Titeca" userId="e309ecbf-1eb1-4781-a08b-88c329732184" providerId="ADAL" clId="{2545133F-5F20-694B-80A0-FFA82CA13C3D}" dt="2025-01-10T09:57:37.239" v="139" actId="207"/>
            <ac:spMkLst>
              <pc:docMk/>
              <pc:sldMasterMk cId="463755981" sldId="2147483648"/>
              <pc:sldLayoutMk cId="1128617704" sldId="2147483649"/>
              <ac:spMk id="6" creationId="{F0056D20-55F3-317C-6661-10BE3B5BC581}"/>
            </ac:spMkLst>
          </pc:spChg>
        </pc:sldLayoutChg>
        <pc:sldLayoutChg chg="modSp add mod modTransition">
          <pc:chgData name="Karel Titeca" userId="e309ecbf-1eb1-4781-a08b-88c329732184" providerId="ADAL" clId="{2545133F-5F20-694B-80A0-FFA82CA13C3D}" dt="2025-01-15T14:53:06.620" v="145" actId="12"/>
          <pc:sldLayoutMkLst>
            <pc:docMk/>
            <pc:sldMasterMk cId="463755981" sldId="2147483648"/>
            <pc:sldLayoutMk cId="2045038603" sldId="2147483669"/>
          </pc:sldLayoutMkLst>
          <pc:spChg chg="mod">
            <ac:chgData name="Karel Titeca" userId="e309ecbf-1eb1-4781-a08b-88c329732184" providerId="ADAL" clId="{2545133F-5F20-694B-80A0-FFA82CA13C3D}" dt="2025-01-15T14:53:06.620" v="145" actId="12"/>
            <ac:spMkLst>
              <pc:docMk/>
              <pc:sldMasterMk cId="463755981" sldId="2147483648"/>
              <pc:sldLayoutMk cId="2045038603" sldId="2147483669"/>
              <ac:spMk id="8" creationId="{C01A8B63-1F44-5094-9E16-440828CEB08D}"/>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6E0211-8DE3-C64F-AAE3-CB72D7CBE226}" type="datetime1">
              <a:rPr lang="en-US" smtClean="0"/>
              <a:t>10/11/25</a:t>
            </a:fld>
            <a:endParaRPr lang="nl-NL" dirty="0"/>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152A6D4-CD3D-5148-8B70-A84796F20135}" type="slidenum">
              <a:rPr lang="nl-NL" smtClean="0"/>
              <a:t>‹#›</a:t>
            </a:fld>
            <a:endParaRPr lang="nl-NL" dirty="0"/>
          </a:p>
        </p:txBody>
      </p:sp>
    </p:spTree>
    <p:extLst>
      <p:ext uri="{BB962C8B-B14F-4D97-AF65-F5344CB8AC3E}">
        <p14:creationId xmlns:p14="http://schemas.microsoft.com/office/powerpoint/2010/main" val="458916391"/>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dirty="0"/>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E9F3D4-1EB7-C24E-988E-C5578F74A120}" type="datetime1">
              <a:rPr lang="en-US" smtClean="0"/>
              <a:t>10/11/25</a:t>
            </a:fld>
            <a:endParaRPr lang="nl-NL" dirty="0"/>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dirty="0"/>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dirty="0"/>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54E32A-327F-AF4B-8E1F-209FBF93D26D}" type="slidenum">
              <a:rPr lang="nl-NL" smtClean="0"/>
              <a:t>‹#›</a:t>
            </a:fld>
            <a:endParaRPr lang="nl-NL" dirty="0"/>
          </a:p>
        </p:txBody>
      </p:sp>
    </p:spTree>
    <p:extLst>
      <p:ext uri="{BB962C8B-B14F-4D97-AF65-F5344CB8AC3E}">
        <p14:creationId xmlns:p14="http://schemas.microsoft.com/office/powerpoint/2010/main" val="1464046713"/>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dia">
    <p:bg>
      <p:bgPr>
        <a:solidFill>
          <a:srgbClr val="001D41"/>
        </a:solidFill>
        <a:effectLst/>
      </p:bgPr>
    </p:bg>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68BDB9EC-0874-2647-AB98-1103A741C35F}"/>
              </a:ext>
            </a:extLst>
          </p:cNvPr>
          <p:cNvSpPr>
            <a:spLocks noGrp="1"/>
          </p:cNvSpPr>
          <p:nvPr>
            <p:ph type="title" hasCustomPrompt="1"/>
          </p:nvPr>
        </p:nvSpPr>
        <p:spPr>
          <a:xfrm>
            <a:off x="6333667" y="1730828"/>
            <a:ext cx="5283534"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8" name="Afbeelding 7" descr="Afbeelding met Lettertype, Graphics, logo, schermopname&#10;&#10;Automatisch gegenereerde beschrijving">
            <a:extLst>
              <a:ext uri="{FF2B5EF4-FFF2-40B4-BE49-F238E27FC236}">
                <a16:creationId xmlns:a16="http://schemas.microsoft.com/office/drawing/2014/main" id="{5D495572-740C-622D-A0A0-55B335E879EE}"/>
              </a:ext>
            </a:extLst>
          </p:cNvPr>
          <p:cNvPicPr>
            <a:picLocks noChangeAspect="1"/>
          </p:cNvPicPr>
          <p:nvPr userDrawn="1"/>
        </p:nvPicPr>
        <p:blipFill>
          <a:blip r:embed="rId2"/>
          <a:stretch>
            <a:fillRect/>
          </a:stretch>
        </p:blipFill>
        <p:spPr>
          <a:xfrm>
            <a:off x="9249045" y="5969498"/>
            <a:ext cx="2520000" cy="495158"/>
          </a:xfrm>
          <a:prstGeom prst="rect">
            <a:avLst/>
          </a:prstGeom>
        </p:spPr>
      </p:pic>
      <p:sp>
        <p:nvSpPr>
          <p:cNvPr id="9" name="Titel 2">
            <a:extLst>
              <a:ext uri="{FF2B5EF4-FFF2-40B4-BE49-F238E27FC236}">
                <a16:creationId xmlns:a16="http://schemas.microsoft.com/office/drawing/2014/main" id="{3DAE7C1F-2FF5-D159-64D6-93BFDEDD4C19}"/>
              </a:ext>
            </a:extLst>
          </p:cNvPr>
          <p:cNvSpPr txBox="1">
            <a:spLocks/>
          </p:cNvSpPr>
          <p:nvPr userDrawn="1"/>
        </p:nvSpPr>
        <p:spPr>
          <a:xfrm>
            <a:off x="6333667" y="4484914"/>
            <a:ext cx="5283534" cy="642257"/>
          </a:xfrm>
          <a:prstGeom prst="rect">
            <a:avLst/>
          </a:prstGeom>
        </p:spPr>
        <p:txBody>
          <a:bodyPr vert="horz" lIns="0" tIns="0" rIns="0" bIns="0" rtlCol="0" anchor="ctr" anchorCtr="0">
            <a:normAutofit/>
          </a:bodyPr>
          <a:lstStyle>
            <a:lvl1pPr algn="l" defTabSz="914400" rtl="0" eaLnBrk="1" latinLnBrk="0" hangingPunct="1">
              <a:lnSpc>
                <a:spcPct val="90000"/>
              </a:lnSpc>
              <a:spcBef>
                <a:spcPct val="0"/>
              </a:spcBef>
              <a:buNone/>
              <a:defRPr sz="4000" b="1" i="0" kern="1200" baseline="0">
                <a:solidFill>
                  <a:schemeClr val="bg1"/>
                </a:solidFill>
                <a:latin typeface="Arial" panose="020B0604020202020204" pitchFamily="34" charset="0"/>
                <a:ea typeface="+mj-ea"/>
                <a:cs typeface="+mj-cs"/>
              </a:defRPr>
            </a:lvl1pPr>
          </a:lstStyle>
          <a:p>
            <a:endParaRPr lang="nl-BE" sz="2000" b="0" i="0" baseline="0"/>
          </a:p>
        </p:txBody>
      </p:sp>
      <p:pic>
        <p:nvPicPr>
          <p:cNvPr id="4" name="Picture Placeholder 4">
            <a:extLst>
              <a:ext uri="{FF2B5EF4-FFF2-40B4-BE49-F238E27FC236}">
                <a16:creationId xmlns:a16="http://schemas.microsoft.com/office/drawing/2014/main" id="{7155FCE1-AFE6-6C0C-8806-031D125F9064}"/>
              </a:ext>
            </a:extLst>
          </p:cNvPr>
          <p:cNvPicPr>
            <a:picLocks noChangeAspect="1"/>
          </p:cNvPicPr>
          <p:nvPr userDrawn="1"/>
        </p:nvPicPr>
        <p:blipFill>
          <a:blip r:embed="rId3"/>
          <a:srcRect/>
          <a:stretch>
            <a:fillRect/>
          </a:stretch>
        </p:blipFill>
        <p:spPr>
          <a:xfrm>
            <a:off x="-763200" y="-3"/>
            <a:ext cx="6858000" cy="6858000"/>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12861770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ekop">
    <p:bg>
      <p:bgPr>
        <a:solidFill>
          <a:srgbClr val="CCD9E5"/>
        </a:solidFill>
        <a:effectLst/>
      </p:bgPr>
    </p:bg>
    <p:spTree>
      <p:nvGrpSpPr>
        <p:cNvPr id="1" name=""/>
        <p:cNvGrpSpPr/>
        <p:nvPr/>
      </p:nvGrpSpPr>
      <p:grpSpPr>
        <a:xfrm>
          <a:off x="0" y="0"/>
          <a:ext cx="0" cy="0"/>
          <a:chOff x="0" y="0"/>
          <a:chExt cx="0" cy="0"/>
        </a:xfrm>
      </p:grpSpPr>
      <p:sp>
        <p:nvSpPr>
          <p:cNvPr id="3" name="Tijdelijke aanduiding voor afbeelding 2">
            <a:extLst>
              <a:ext uri="{FF2B5EF4-FFF2-40B4-BE49-F238E27FC236}">
                <a16:creationId xmlns:a16="http://schemas.microsoft.com/office/drawing/2014/main" id="{13391891-52D5-B43E-96A4-81AFBB31486B}"/>
              </a:ext>
            </a:extLst>
          </p:cNvPr>
          <p:cNvSpPr>
            <a:spLocks noGrp="1"/>
          </p:cNvSpPr>
          <p:nvPr>
            <p:ph type="pic" sz="quarter" idx="13"/>
          </p:nvPr>
        </p:nvSpPr>
        <p:spPr>
          <a:xfrm>
            <a:off x="5124726" y="583200"/>
            <a:ext cx="6496074" cy="3531638"/>
          </a:xfrm>
        </p:spPr>
        <p:txBody>
          <a:bodyPr/>
          <a:lstStyle/>
          <a:p>
            <a:endParaRPr lang="nl-BE"/>
          </a:p>
        </p:txBody>
      </p:sp>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F36083C4-0128-1848-9178-37CE772A2A92}"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
        <p:nvSpPr>
          <p:cNvPr id="4" name="Tijdelijke aanduiding voor tekst 6">
            <a:extLst>
              <a:ext uri="{FF2B5EF4-FFF2-40B4-BE49-F238E27FC236}">
                <a16:creationId xmlns:a16="http://schemas.microsoft.com/office/drawing/2014/main" id="{2E78632D-E6A2-312C-C612-BDDFA57CA267}"/>
              </a:ext>
            </a:extLst>
          </p:cNvPr>
          <p:cNvSpPr>
            <a:spLocks noGrp="1"/>
          </p:cNvSpPr>
          <p:nvPr>
            <p:ph type="body" sz="quarter" idx="14" hasCustomPrompt="1"/>
          </p:nvPr>
        </p:nvSpPr>
        <p:spPr>
          <a:xfrm>
            <a:off x="592931" y="4606219"/>
            <a:ext cx="11006137" cy="1112400"/>
          </a:xfrm>
        </p:spPr>
        <p:txBody>
          <a:bodyPr anchor="b" anchorCtr="0">
            <a:normAutofit/>
          </a:bodyPr>
          <a:lstStyle>
            <a:lvl1pPr>
              <a:defRPr sz="4500" b="1">
                <a:solidFill>
                  <a:srgbClr val="00407A"/>
                </a:solidFill>
              </a:defRPr>
            </a:lvl1pPr>
          </a:lstStyle>
          <a:p>
            <a:pPr lvl="0"/>
            <a:r>
              <a:rPr lang="nl-NL" dirty="0"/>
              <a:t>Klikken om een titel toe te voegen</a:t>
            </a:r>
            <a:endParaRPr lang="nl-BE"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ectiekopSlo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556060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ekop">
    <p:bg>
      <p:bgPr>
        <a:solidFill>
          <a:srgbClr val="CCD9E5"/>
        </a:solidFill>
        <a:effectLst/>
      </p:bgPr>
    </p:bg>
    <p:spTree>
      <p:nvGrpSpPr>
        <p:cNvPr id="1" name=""/>
        <p:cNvGrpSpPr/>
        <p:nvPr/>
      </p:nvGrpSpPr>
      <p:grpSpPr>
        <a:xfrm>
          <a:off x="0" y="0"/>
          <a:ext cx="0" cy="0"/>
          <a:chOff x="0" y="0"/>
          <a:chExt cx="0" cy="0"/>
        </a:xfrm>
      </p:grpSpPr>
      <p:pic>
        <p:nvPicPr>
          <p:cNvPr id="10" name="Afbeelding 9" descr="Afbeelding met Graphics, typografie, ontwerp&#10;&#10;Automatisch gegenereerde beschrijving">
            <a:extLst>
              <a:ext uri="{FF2B5EF4-FFF2-40B4-BE49-F238E27FC236}">
                <a16:creationId xmlns:a16="http://schemas.microsoft.com/office/drawing/2014/main" id="{989F9A73-96CE-FEED-DC36-96369D24ED67}"/>
              </a:ext>
            </a:extLst>
          </p:cNvPr>
          <p:cNvPicPr>
            <a:picLocks noChangeAspect="1"/>
          </p:cNvPicPr>
          <p:nvPr userDrawn="1"/>
        </p:nvPicPr>
        <p:blipFill>
          <a:blip r:embed="rId2"/>
          <a:stretch>
            <a:fillRect/>
          </a:stretch>
        </p:blipFill>
        <p:spPr>
          <a:xfrm rot="16200000">
            <a:off x="-1124086" y="1600200"/>
            <a:ext cx="5014876" cy="2239200"/>
          </a:xfrm>
          <a:prstGeom prst="rect">
            <a:avLst/>
          </a:prstGeom>
        </p:spPr>
      </p:pic>
      <p:sp>
        <p:nvSpPr>
          <p:cNvPr id="17" name="Tijdelijke aanduiding voor datum 3">
            <a:extLst>
              <a:ext uri="{FF2B5EF4-FFF2-40B4-BE49-F238E27FC236}">
                <a16:creationId xmlns:a16="http://schemas.microsoft.com/office/drawing/2014/main" id="{98E7770F-9DD8-88A0-F8BC-6063FE0C1EB3}"/>
              </a:ext>
            </a:extLst>
          </p:cNvPr>
          <p:cNvSpPr>
            <a:spLocks noGrp="1"/>
          </p:cNvSpPr>
          <p:nvPr>
            <p:ph type="dt" sz="half" idx="10"/>
          </p:nvPr>
        </p:nvSpPr>
        <p:spPr>
          <a:xfrm>
            <a:off x="1440000" y="6210000"/>
            <a:ext cx="720000" cy="648000"/>
          </a:xfrm>
        </p:spPr>
        <p:txBody>
          <a:bodyPr/>
          <a:lstStyle/>
          <a:p>
            <a:fld id="{63B68DE8-16AF-6C4B-B363-5E49424B6285}" type="datetime1">
              <a:rPr lang="en-US" smtClean="0"/>
              <a:t>10/11/25</a:t>
            </a:fld>
            <a:endParaRPr lang="nl-NL" dirty="0"/>
          </a:p>
        </p:txBody>
      </p:sp>
      <p:sp>
        <p:nvSpPr>
          <p:cNvPr id="18" name="Tijdelijke aanduiding voor voettekst 4">
            <a:extLst>
              <a:ext uri="{FF2B5EF4-FFF2-40B4-BE49-F238E27FC236}">
                <a16:creationId xmlns:a16="http://schemas.microsoft.com/office/drawing/2014/main" id="{CB32BB89-83FA-D527-382C-95DAFF653D2A}"/>
              </a:ext>
            </a:extLst>
          </p:cNvPr>
          <p:cNvSpPr>
            <a:spLocks noGrp="1"/>
          </p:cNvSpPr>
          <p:nvPr>
            <p:ph type="ftr" sz="quarter" idx="11"/>
          </p:nvPr>
        </p:nvSpPr>
        <p:spPr>
          <a:xfrm>
            <a:off x="5052003" y="6210000"/>
            <a:ext cx="4993200" cy="648000"/>
          </a:xfrm>
        </p:spPr>
        <p:txBody>
          <a:bodyPr/>
          <a:lstStyle/>
          <a:p>
            <a:endParaRPr lang="nl-NL" dirty="0"/>
          </a:p>
        </p:txBody>
      </p:sp>
      <p:sp>
        <p:nvSpPr>
          <p:cNvPr id="19" name="Tijdelijke aanduiding voor dianummer 5">
            <a:extLst>
              <a:ext uri="{FF2B5EF4-FFF2-40B4-BE49-F238E27FC236}">
                <a16:creationId xmlns:a16="http://schemas.microsoft.com/office/drawing/2014/main" id="{07D528CB-9038-C329-9851-EDF0F253A3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2" name="Picture 1">
            <a:extLst>
              <a:ext uri="{FF2B5EF4-FFF2-40B4-BE49-F238E27FC236}">
                <a16:creationId xmlns:a16="http://schemas.microsoft.com/office/drawing/2014/main" id="{E17DC55D-D1B1-1B37-0FA6-BC0A9F8D3D9E}"/>
              </a:ext>
            </a:extLst>
          </p:cNvPr>
          <p:cNvPicPr>
            <a:picLocks noChangeAspect="1"/>
          </p:cNvPicPr>
          <p:nvPr userDrawn="1"/>
        </p:nvPicPr>
        <p:blipFill>
          <a:blip r:embed="rId3"/>
          <a:stretch>
            <a:fillRect/>
          </a:stretch>
        </p:blipFill>
        <p:spPr>
          <a:xfrm>
            <a:off x="9878730" y="212361"/>
            <a:ext cx="1995256" cy="2992884"/>
          </a:xfrm>
          <a:prstGeom prst="rect">
            <a:avLst/>
          </a:prstGeom>
        </p:spPr>
      </p:pic>
      <p:sp>
        <p:nvSpPr>
          <p:cNvPr id="5" name="TextBox 4">
            <a:extLst>
              <a:ext uri="{FF2B5EF4-FFF2-40B4-BE49-F238E27FC236}">
                <a16:creationId xmlns:a16="http://schemas.microsoft.com/office/drawing/2014/main" id="{6DEA3E9C-F85F-E456-8F44-A07EFD93DE10}"/>
              </a:ext>
            </a:extLst>
          </p:cNvPr>
          <p:cNvSpPr txBox="1"/>
          <p:nvPr userDrawn="1"/>
        </p:nvSpPr>
        <p:spPr>
          <a:xfrm>
            <a:off x="2816439" y="2591527"/>
            <a:ext cx="9630053" cy="1938992"/>
          </a:xfrm>
          <a:prstGeom prst="rect">
            <a:avLst/>
          </a:prstGeom>
          <a:noFill/>
        </p:spPr>
        <p:txBody>
          <a:bodyPr wrap="square">
            <a:spAutoFit/>
          </a:bodyPr>
          <a:lstStyle/>
          <a:p>
            <a:r>
              <a:rPr lang="en-US" sz="4000" dirty="0">
                <a:solidFill>
                  <a:srgbClr val="00417E"/>
                </a:solidFill>
                <a:latin typeface="Arial" panose="020B0604020202020204" pitchFamily="34" charset="0"/>
                <a:cs typeface="Arial" panose="020B0604020202020204" pitchFamily="34" charset="0"/>
              </a:rPr>
              <a:t>I would rather have</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questions that can't be answered</a:t>
            </a:r>
            <a:br>
              <a:rPr lang="en-US" sz="4000" dirty="0">
                <a:solidFill>
                  <a:srgbClr val="00417E"/>
                </a:solidFill>
                <a:latin typeface="Arial" panose="020B0604020202020204" pitchFamily="34" charset="0"/>
                <a:cs typeface="Arial" panose="020B0604020202020204" pitchFamily="34" charset="0"/>
              </a:rPr>
            </a:br>
            <a:r>
              <a:rPr lang="en-US" sz="4000" dirty="0">
                <a:solidFill>
                  <a:srgbClr val="00417E"/>
                </a:solidFill>
                <a:latin typeface="Arial" panose="020B0604020202020204" pitchFamily="34" charset="0"/>
                <a:cs typeface="Arial" panose="020B0604020202020204" pitchFamily="34" charset="0"/>
              </a:rPr>
              <a:t>than answers that can't be questioned.</a:t>
            </a:r>
            <a:endParaRPr lang="en-GB" sz="4000" dirty="0">
              <a:solidFill>
                <a:srgbClr val="00417E"/>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EBA611E3-78CC-6708-4696-D4D6D3D41049}"/>
              </a:ext>
            </a:extLst>
          </p:cNvPr>
          <p:cNvSpPr txBox="1"/>
          <p:nvPr userDrawn="1"/>
        </p:nvSpPr>
        <p:spPr>
          <a:xfrm>
            <a:off x="9068623" y="4765573"/>
            <a:ext cx="2968924" cy="461665"/>
          </a:xfrm>
          <a:prstGeom prst="rect">
            <a:avLst/>
          </a:prstGeom>
          <a:noFill/>
        </p:spPr>
        <p:txBody>
          <a:bodyPr wrap="square">
            <a:spAutoFit/>
          </a:bodyPr>
          <a:lstStyle/>
          <a:p>
            <a:r>
              <a:rPr lang="en-GB" sz="2400" dirty="0">
                <a:solidFill>
                  <a:srgbClr val="005E77"/>
                </a:solidFill>
              </a:rPr>
              <a:t>Richard P. Feynman</a:t>
            </a:r>
          </a:p>
        </p:txBody>
      </p:sp>
    </p:spTree>
    <p:extLst>
      <p:ext uri="{BB962C8B-B14F-4D97-AF65-F5344CB8AC3E}">
        <p14:creationId xmlns:p14="http://schemas.microsoft.com/office/powerpoint/2010/main" val="26272989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3" name="Tijdelijke aanduiding voor datum 1">
            <a:extLst>
              <a:ext uri="{FF2B5EF4-FFF2-40B4-BE49-F238E27FC236}">
                <a16:creationId xmlns:a16="http://schemas.microsoft.com/office/drawing/2014/main" id="{6235C20E-3391-4145-4D84-53842E905E6B}"/>
              </a:ext>
            </a:extLst>
          </p:cNvPr>
          <p:cNvSpPr>
            <a:spLocks noGrp="1"/>
          </p:cNvSpPr>
          <p:nvPr>
            <p:ph type="dt" sz="half" idx="10"/>
          </p:nvPr>
        </p:nvSpPr>
        <p:spPr>
          <a:xfrm>
            <a:off x="1440000" y="6210000"/>
            <a:ext cx="720000" cy="648000"/>
          </a:xfrm>
        </p:spPr>
        <p:txBody>
          <a:bodyPr/>
          <a:lstStyle/>
          <a:p>
            <a:fld id="{B93C70AB-10FC-774C-9E2D-C3FBC6B92CAF}" type="datetime1">
              <a:rPr lang="en-US" smtClean="0"/>
              <a:t>10/11/25</a:t>
            </a:fld>
            <a:endParaRPr lang="nl-NL" dirty="0"/>
          </a:p>
        </p:txBody>
      </p:sp>
      <p:sp>
        <p:nvSpPr>
          <p:cNvPr id="5" name="Tijdelijke aanduiding voor voettekst 2">
            <a:extLst>
              <a:ext uri="{FF2B5EF4-FFF2-40B4-BE49-F238E27FC236}">
                <a16:creationId xmlns:a16="http://schemas.microsoft.com/office/drawing/2014/main" id="{78D2F004-28B6-C370-D870-67D28C32D0D7}"/>
              </a:ext>
            </a:extLst>
          </p:cNvPr>
          <p:cNvSpPr>
            <a:spLocks noGrp="1"/>
          </p:cNvSpPr>
          <p:nvPr>
            <p:ph type="ftr" sz="quarter" idx="11"/>
          </p:nvPr>
        </p:nvSpPr>
        <p:spPr>
          <a:xfrm>
            <a:off x="5052003" y="6210000"/>
            <a:ext cx="4993200" cy="648000"/>
          </a:xfrm>
        </p:spPr>
        <p:txBody>
          <a:bodyPr/>
          <a:lstStyle/>
          <a:p>
            <a:endParaRPr lang="nl-NL" dirty="0"/>
          </a:p>
        </p:txBody>
      </p:sp>
      <p:sp>
        <p:nvSpPr>
          <p:cNvPr id="8" name="Tijdelijke aanduiding voor dianummer 3">
            <a:extLst>
              <a:ext uri="{FF2B5EF4-FFF2-40B4-BE49-F238E27FC236}">
                <a16:creationId xmlns:a16="http://schemas.microsoft.com/office/drawing/2014/main" id="{1AE2BA5A-EDBB-7957-59A2-5BB98B0C2656}"/>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spTree>
    <p:extLst>
      <p:ext uri="{BB962C8B-B14F-4D97-AF65-F5344CB8AC3E}">
        <p14:creationId xmlns:p14="http://schemas.microsoft.com/office/powerpoint/2010/main" val="952148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dia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el 2">
            <a:extLst>
              <a:ext uri="{FF2B5EF4-FFF2-40B4-BE49-F238E27FC236}">
                <a16:creationId xmlns:a16="http://schemas.microsoft.com/office/drawing/2014/main" id="{D96485BC-8D44-B69E-01B8-A8905B4AA829}"/>
              </a:ext>
            </a:extLst>
          </p:cNvPr>
          <p:cNvSpPr>
            <a:spLocks noGrp="1"/>
          </p:cNvSpPr>
          <p:nvPr>
            <p:ph type="title" hasCustomPrompt="1"/>
          </p:nvPr>
        </p:nvSpPr>
        <p:spPr>
          <a:xfrm>
            <a:off x="1684266" y="898071"/>
            <a:ext cx="9931733" cy="3396343"/>
          </a:xfrm>
        </p:spPr>
        <p:txBody>
          <a:bodyPr anchor="ctr" anchorCtr="0">
            <a:normAutofit/>
          </a:bodyPr>
          <a:lstStyle>
            <a:lvl1pPr>
              <a:defRPr sz="4000" b="1" i="0" baseline="0">
                <a:solidFill>
                  <a:schemeClr val="bg1"/>
                </a:solidFill>
                <a:latin typeface="Arial" panose="020B0604020202020204" pitchFamily="34" charset="0"/>
              </a:defRPr>
            </a:lvl1pPr>
          </a:lstStyle>
          <a:p>
            <a:r>
              <a:rPr lang="nl-NL" dirty="0"/>
              <a:t>Klikken om </a:t>
            </a:r>
            <a:br>
              <a:rPr lang="nl-NL" dirty="0"/>
            </a:br>
            <a:r>
              <a:rPr lang="nl-NL" dirty="0"/>
              <a:t>een titel toe </a:t>
            </a:r>
            <a:br>
              <a:rPr lang="nl-NL" dirty="0"/>
            </a:br>
            <a:r>
              <a:rPr lang="nl-NL" dirty="0"/>
              <a:t>te voegen</a:t>
            </a:r>
            <a:endParaRPr lang="nl-BE" dirty="0"/>
          </a:p>
        </p:txBody>
      </p:sp>
      <p:pic>
        <p:nvPicPr>
          <p:cNvPr id="2" name="Afbeelding 1" descr="Afbeelding met Lettertype, Graphics, logo, schermopname&#10;&#10;Automatisch gegenereerde beschrijving">
            <a:extLst>
              <a:ext uri="{FF2B5EF4-FFF2-40B4-BE49-F238E27FC236}">
                <a16:creationId xmlns:a16="http://schemas.microsoft.com/office/drawing/2014/main" id="{5DDC59BD-319A-966E-C8B8-3E1004F142A1}"/>
              </a:ext>
            </a:extLst>
          </p:cNvPr>
          <p:cNvPicPr>
            <a:picLocks noChangeAspect="1"/>
          </p:cNvPicPr>
          <p:nvPr userDrawn="1"/>
        </p:nvPicPr>
        <p:blipFill>
          <a:blip r:embed="rId3"/>
          <a:stretch>
            <a:fillRect/>
          </a:stretch>
        </p:blipFill>
        <p:spPr>
          <a:xfrm>
            <a:off x="9249045" y="5969498"/>
            <a:ext cx="2520000" cy="495158"/>
          </a:xfrm>
          <a:prstGeom prst="rect">
            <a:avLst/>
          </a:prstGeom>
        </p:spPr>
      </p:pic>
    </p:spTree>
    <p:extLst>
      <p:ext uri="{BB962C8B-B14F-4D97-AF65-F5344CB8AC3E}">
        <p14:creationId xmlns:p14="http://schemas.microsoft.com/office/powerpoint/2010/main" val="2102180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olgpagina 1">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p:nvPr>
        </p:nvSpPr>
        <p:spPr>
          <a:xfrm>
            <a:off x="576000" y="800401"/>
            <a:ext cx="11006400" cy="5252245"/>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5D14A70C-A52C-824A-B260-6BE6A5E343F5}"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35D7FBB4-891B-45E4-181B-258A15FE1CFC}"/>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7299225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Volgpagina 1">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67578B9-CDA0-C1D1-C1D0-F7729ECC0B6E}"/>
              </a:ext>
            </a:extLst>
          </p:cNvPr>
          <p:cNvPicPr>
            <a:picLocks noChangeAspect="1"/>
          </p:cNvPicPr>
          <p:nvPr userDrawn="1"/>
        </p:nvPicPr>
        <p:blipFill>
          <a:blip r:embed="rId2"/>
          <a:stretch>
            <a:fillRect/>
          </a:stretch>
        </p:blipFill>
        <p:spPr>
          <a:xfrm>
            <a:off x="-2512894" y="-453065"/>
            <a:ext cx="17028993" cy="6637665"/>
          </a:xfrm>
          <a:prstGeom prst="rect">
            <a:avLst/>
          </a:prstGeom>
        </p:spPr>
      </p:pic>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3"/>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245399" y="1280788"/>
            <a:ext cx="11605942" cy="4705159"/>
          </a:xfrm>
          <a:noFill/>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nl-NL" noProof="1"/>
              <a:t>Klik om de tekststijl van het model te bewerken</a:t>
            </a:r>
          </a:p>
          <a:p>
            <a:pPr lvl="1"/>
            <a:r>
              <a:rPr lang="nl-NL" noProof="1"/>
              <a:t>Tweede niveau</a:t>
            </a:r>
          </a:p>
          <a:p>
            <a:pPr lvl="2"/>
            <a:r>
              <a:rPr lang="nl-NL" noProof="1"/>
              <a:t>Derde niveau</a:t>
            </a:r>
          </a:p>
          <a:p>
            <a:pPr lvl="3"/>
            <a:r>
              <a:rPr lang="nl-NL" noProof="1"/>
              <a:t>Vierde niveau</a:t>
            </a:r>
          </a:p>
          <a:p>
            <a:pPr lvl="4"/>
            <a:r>
              <a:rPr lang="nl-NL" noProof="1"/>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3C16444D-5C15-F646-B1E6-793A79D1D158}"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26" name="Title 25">
            <a:extLst>
              <a:ext uri="{FF2B5EF4-FFF2-40B4-BE49-F238E27FC236}">
                <a16:creationId xmlns:a16="http://schemas.microsoft.com/office/drawing/2014/main" id="{9FFC2E19-DE2B-7111-CC63-9A847C39AA32}"/>
              </a:ext>
            </a:extLst>
          </p:cNvPr>
          <p:cNvSpPr>
            <a:spLocks noGrp="1"/>
          </p:cNvSpPr>
          <p:nvPr>
            <p:ph type="title"/>
          </p:nvPr>
        </p:nvSpPr>
        <p:spPr>
          <a:xfrm>
            <a:off x="576000" y="4500"/>
            <a:ext cx="11041200" cy="579455"/>
          </a:xfrm>
        </p:spPr>
        <p:txBody>
          <a:bodyPr/>
          <a:lstStyle>
            <a:lvl1pPr>
              <a:defRPr>
                <a:solidFill>
                  <a:schemeClr val="bg1"/>
                </a:solidFill>
              </a:defRPr>
            </a:lvl1p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806929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3000" fill="hold"/>
                                        <p:tgtEl>
                                          <p:spTgt spid="2"/>
                                        </p:tgtEl>
                                        <p:attrNameLst>
                                          <p:attrName>ppt_w</p:attrName>
                                        </p:attrNameLst>
                                      </p:cBhvr>
                                      <p:tavLst>
                                        <p:tav tm="0">
                                          <p:val>
                                            <p:strVal val="#ppt_w*0.70"/>
                                          </p:val>
                                        </p:tav>
                                        <p:tav tm="100000">
                                          <p:val>
                                            <p:strVal val="#ppt_w"/>
                                          </p:val>
                                        </p:tav>
                                      </p:tavLst>
                                    </p:anim>
                                    <p:anim calcmode="lin" valueType="num">
                                      <p:cBhvr>
                                        <p:cTn id="8" dur="3000" fill="hold"/>
                                        <p:tgtEl>
                                          <p:spTgt spid="2"/>
                                        </p:tgtEl>
                                        <p:attrNameLst>
                                          <p:attrName>ppt_h</p:attrName>
                                        </p:attrNameLst>
                                      </p:cBhvr>
                                      <p:tavLst>
                                        <p:tav tm="0">
                                          <p:val>
                                            <p:strVal val="#ppt_h"/>
                                          </p:val>
                                        </p:tav>
                                        <p:tav tm="100000">
                                          <p:val>
                                            <p:strVal val="#ppt_h"/>
                                          </p:val>
                                        </p:tav>
                                      </p:tavLst>
                                    </p:anim>
                                    <p:animEffect transition="in" filter="fade">
                                      <p:cBhvr>
                                        <p:cTn id="9"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igure ">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F695FE45-7352-3C48-B42E-7EBF2B5C52E3}" type="datetime1">
              <a:rPr lang="en-US" smtClean="0"/>
              <a:t>10/11/25</a:t>
            </a:fld>
            <a:endParaRPr lang="nl-NL"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smtClean="0"/>
              <a:t>‹#›</a:t>
            </a:fld>
            <a:endParaRPr lang="nl-NL"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3"/>
          <a:stretch>
            <a:fillRect/>
          </a:stretch>
        </p:blipFill>
        <p:spPr>
          <a:xfrm>
            <a:off x="10290602" y="6357900"/>
            <a:ext cx="1655999" cy="325389"/>
          </a:xfrm>
          <a:prstGeom prst="rect">
            <a:avLst/>
          </a:prstGeom>
        </p:spPr>
      </p:pic>
      <p:sp>
        <p:nvSpPr>
          <p:cNvPr id="4" name="Title 3">
            <a:extLst>
              <a:ext uri="{FF2B5EF4-FFF2-40B4-BE49-F238E27FC236}">
                <a16:creationId xmlns:a16="http://schemas.microsoft.com/office/drawing/2014/main" id="{31FE2B30-5A69-75CF-7187-201E96BE81D8}"/>
              </a:ext>
            </a:extLst>
          </p:cNvPr>
          <p:cNvSpPr>
            <a:spLocks noGrp="1"/>
          </p:cNvSpPr>
          <p:nvPr>
            <p:ph type="title"/>
          </p:nvPr>
        </p:nvSpPr>
        <p:spPr>
          <a:xfrm>
            <a:off x="576000" y="4501"/>
            <a:ext cx="11041200" cy="64800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1151150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olgpagina 1 met bullets">
    <p:spTree>
      <p:nvGrpSpPr>
        <p:cNvPr id="1" name=""/>
        <p:cNvGrpSpPr/>
        <p:nvPr/>
      </p:nvGrpSpPr>
      <p:grpSpPr>
        <a:xfrm>
          <a:off x="0" y="0"/>
          <a:ext cx="0" cy="0"/>
          <a:chOff x="0" y="0"/>
          <a:chExt cx="0" cy="0"/>
        </a:xfrm>
      </p:grpSpPr>
      <p:pic>
        <p:nvPicPr>
          <p:cNvPr id="15" name="Afbeelding 14">
            <a:extLst>
              <a:ext uri="{FF2B5EF4-FFF2-40B4-BE49-F238E27FC236}">
                <a16:creationId xmlns:a16="http://schemas.microsoft.com/office/drawing/2014/main" id="{4EC68AA2-2D4D-9358-FDCD-0AB4A36B57B7}"/>
              </a:ext>
            </a:extLst>
          </p:cNvPr>
          <p:cNvPicPr>
            <a:picLocks noChangeAspect="1"/>
          </p:cNvPicPr>
          <p:nvPr userDrawn="1"/>
        </p:nvPicPr>
        <p:blipFill>
          <a:blip r:embed="rId2"/>
          <a:srcRect b="8895"/>
          <a:stretch/>
        </p:blipFill>
        <p:spPr>
          <a:xfrm>
            <a:off x="0" y="6210000"/>
            <a:ext cx="12193200" cy="648000"/>
          </a:xfrm>
          <a:prstGeom prst="rect">
            <a:avLst/>
          </a:prstGeom>
        </p:spPr>
      </p:pic>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11831"/>
            <a:ext cx="11006400" cy="5240815"/>
          </a:xfrm>
        </p:spPr>
        <p:txBody>
          <a:bodyPr/>
          <a:lstStyle>
            <a:lvl1pPr marL="457200" indent="-457200">
              <a:buFontTx/>
              <a:buBlip>
                <a:blip r:embed="rId3"/>
              </a:buBlip>
              <a:defRPr/>
            </a:lvl1p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D0C2AFFC-B915-5A49-88DD-95E4F5C3B4C4}"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4"/>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F12466D5-8DB6-11EB-91A8-C5A2326F6E8B}"/>
              </a:ext>
            </a:extLst>
          </p:cNvPr>
          <p:cNvSpPr>
            <a:spLocks noGrp="1"/>
          </p:cNvSpPr>
          <p:nvPr>
            <p:ph type="title"/>
          </p:nvPr>
        </p:nvSpPr>
        <p:spPr>
          <a:xfrm>
            <a:off x="576000" y="15930"/>
            <a:ext cx="11041200" cy="648001"/>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045038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olgpagina 2">
    <p:spTree>
      <p:nvGrpSpPr>
        <p:cNvPr id="1" name=""/>
        <p:cNvGrpSpPr/>
        <p:nvPr/>
      </p:nvGrpSpPr>
      <p:grpSpPr>
        <a:xfrm>
          <a:off x="0" y="0"/>
          <a:ext cx="0" cy="0"/>
          <a:chOff x="0" y="0"/>
          <a:chExt cx="0" cy="0"/>
        </a:xfrm>
      </p:grpSpPr>
      <p:sp>
        <p:nvSpPr>
          <p:cNvPr id="8" name="Tijdelijke aanduiding voor inhoud 2">
            <a:extLst>
              <a:ext uri="{FF2B5EF4-FFF2-40B4-BE49-F238E27FC236}">
                <a16:creationId xmlns:a16="http://schemas.microsoft.com/office/drawing/2014/main" id="{C01A8B63-1F44-5094-9E16-440828CEB08D}"/>
              </a:ext>
            </a:extLst>
          </p:cNvPr>
          <p:cNvSpPr>
            <a:spLocks noGrp="1"/>
          </p:cNvSpPr>
          <p:nvPr>
            <p:ph idx="1" hasCustomPrompt="1"/>
          </p:nvPr>
        </p:nvSpPr>
        <p:spPr>
          <a:xfrm>
            <a:off x="576000" y="868680"/>
            <a:ext cx="11006400" cy="518396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11" name="Tijdelijke aanduiding voor datum 1">
            <a:extLst>
              <a:ext uri="{FF2B5EF4-FFF2-40B4-BE49-F238E27FC236}">
                <a16:creationId xmlns:a16="http://schemas.microsoft.com/office/drawing/2014/main" id="{0800F0F6-2580-A7F4-6C3B-FCBE3B457C88}"/>
              </a:ext>
            </a:extLst>
          </p:cNvPr>
          <p:cNvSpPr>
            <a:spLocks noGrp="1"/>
          </p:cNvSpPr>
          <p:nvPr>
            <p:ph type="dt" sz="half" idx="10"/>
          </p:nvPr>
        </p:nvSpPr>
        <p:spPr>
          <a:xfrm>
            <a:off x="1440000" y="6210000"/>
            <a:ext cx="720000" cy="648000"/>
          </a:xfrm>
        </p:spPr>
        <p:txBody>
          <a:bodyPr/>
          <a:lstStyle/>
          <a:p>
            <a:fld id="{44AA9AC6-E216-3B47-8184-7802A2BF140A}" type="datetime1">
              <a:rPr lang="en-US" noProof="0" smtClean="0"/>
              <a:t>10/11/25</a:t>
            </a:fld>
            <a:endParaRPr lang="nl-NL" noProof="0" dirty="0"/>
          </a:p>
        </p:txBody>
      </p:sp>
      <p:sp>
        <p:nvSpPr>
          <p:cNvPr id="12" name="Tijdelijke aanduiding voor voettekst 2">
            <a:extLst>
              <a:ext uri="{FF2B5EF4-FFF2-40B4-BE49-F238E27FC236}">
                <a16:creationId xmlns:a16="http://schemas.microsoft.com/office/drawing/2014/main" id="{2B0CAF9A-06B9-89E3-D639-32642193425A}"/>
              </a:ext>
            </a:extLst>
          </p:cNvPr>
          <p:cNvSpPr>
            <a:spLocks noGrp="1"/>
          </p:cNvSpPr>
          <p:nvPr>
            <p:ph type="ftr" sz="quarter" idx="11"/>
          </p:nvPr>
        </p:nvSpPr>
        <p:spPr>
          <a:xfrm>
            <a:off x="5052003" y="6210000"/>
            <a:ext cx="4993200" cy="648000"/>
          </a:xfrm>
        </p:spPr>
        <p:txBody>
          <a:bodyPr/>
          <a:lstStyle/>
          <a:p>
            <a:endParaRPr lang="nl-NL" noProof="0" dirty="0"/>
          </a:p>
        </p:txBody>
      </p:sp>
      <p:sp>
        <p:nvSpPr>
          <p:cNvPr id="13" name="Tijdelijke aanduiding voor dianummer 3">
            <a:extLst>
              <a:ext uri="{FF2B5EF4-FFF2-40B4-BE49-F238E27FC236}">
                <a16:creationId xmlns:a16="http://schemas.microsoft.com/office/drawing/2014/main" id="{C47622DA-7D0D-EF6F-EDC9-CE38B7D818A4}"/>
              </a:ext>
            </a:extLst>
          </p:cNvPr>
          <p:cNvSpPr>
            <a:spLocks noGrp="1"/>
          </p:cNvSpPr>
          <p:nvPr>
            <p:ph type="sldNum" sz="quarter" idx="12"/>
          </p:nvPr>
        </p:nvSpPr>
        <p:spPr>
          <a:xfrm>
            <a:off x="576000" y="6210000"/>
            <a:ext cx="648000" cy="648000"/>
          </a:xfrm>
        </p:spPr>
        <p:txBody>
          <a:bodyPr/>
          <a:lstStyle/>
          <a:p>
            <a:fld id="{0A297500-7527-634B-90F4-69D0994C32B4}" type="slidenum">
              <a:rPr lang="nl-NL" noProof="0" smtClean="0"/>
              <a:t>‹#›</a:t>
            </a:fld>
            <a:endParaRPr lang="nl-NL" noProof="0" dirty="0"/>
          </a:p>
        </p:txBody>
      </p:sp>
      <p:pic>
        <p:nvPicPr>
          <p:cNvPr id="16" name="Afbeelding 15" descr="Afbeelding met Lettertype, Graphics, logo, schermopname&#10;&#10;Automatisch gegenereerde beschrijving">
            <a:extLst>
              <a:ext uri="{FF2B5EF4-FFF2-40B4-BE49-F238E27FC236}">
                <a16:creationId xmlns:a16="http://schemas.microsoft.com/office/drawing/2014/main" id="{825D72AF-77F4-F0F0-241A-76BB519EF5D5}"/>
              </a:ext>
            </a:extLst>
          </p:cNvPr>
          <p:cNvPicPr>
            <a:picLocks noChangeAspect="1"/>
          </p:cNvPicPr>
          <p:nvPr userDrawn="1"/>
        </p:nvPicPr>
        <p:blipFill>
          <a:blip r:embed="rId2"/>
          <a:stretch>
            <a:fillRect/>
          </a:stretch>
        </p:blipFill>
        <p:spPr>
          <a:xfrm>
            <a:off x="10290602" y="6357900"/>
            <a:ext cx="1655999" cy="325389"/>
          </a:xfrm>
          <a:prstGeom prst="rect">
            <a:avLst/>
          </a:prstGeom>
        </p:spPr>
      </p:pic>
      <p:sp>
        <p:nvSpPr>
          <p:cNvPr id="3" name="Title 2">
            <a:extLst>
              <a:ext uri="{FF2B5EF4-FFF2-40B4-BE49-F238E27FC236}">
                <a16:creationId xmlns:a16="http://schemas.microsoft.com/office/drawing/2014/main" id="{CC13023F-87C5-4547-FEB6-4B0A34BF8E6D}"/>
              </a:ext>
            </a:extLst>
          </p:cNvPr>
          <p:cNvSpPr>
            <a:spLocks noGrp="1"/>
          </p:cNvSpPr>
          <p:nvPr>
            <p:ph type="title"/>
          </p:nvPr>
        </p:nvSpPr>
        <p:spPr>
          <a:xfrm>
            <a:off x="576000" y="15931"/>
            <a:ext cx="11041200" cy="650366"/>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2998040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Volgpagina 3">
    <p:spTree>
      <p:nvGrpSpPr>
        <p:cNvPr id="1" name=""/>
        <p:cNvGrpSpPr/>
        <p:nvPr/>
      </p:nvGrpSpPr>
      <p:grpSpPr>
        <a:xfrm>
          <a:off x="0" y="0"/>
          <a:ext cx="0" cy="0"/>
          <a:chOff x="0" y="0"/>
          <a:chExt cx="0" cy="0"/>
        </a:xfrm>
      </p:grpSpPr>
      <p:pic>
        <p:nvPicPr>
          <p:cNvPr id="10" name="Afbeelding 9" descr="Afbeelding met Graphics, cirkel, ontwerp&#10;&#10;Automatisch gegenereerde beschrijving">
            <a:extLst>
              <a:ext uri="{FF2B5EF4-FFF2-40B4-BE49-F238E27FC236}">
                <a16:creationId xmlns:a16="http://schemas.microsoft.com/office/drawing/2014/main" id="{1EC811A3-D471-16F1-F5F7-188800F32FEF}"/>
              </a:ext>
            </a:extLst>
          </p:cNvPr>
          <p:cNvPicPr>
            <a:picLocks noChangeAspect="1"/>
          </p:cNvPicPr>
          <p:nvPr userDrawn="1"/>
        </p:nvPicPr>
        <p:blipFill>
          <a:blip r:embed="rId2">
            <a:alphaModFix amt="10000"/>
          </a:blip>
          <a:stretch>
            <a:fillRect/>
          </a:stretch>
        </p:blipFill>
        <p:spPr>
          <a:xfrm rot="16200000">
            <a:off x="-1124411" y="1629838"/>
            <a:ext cx="5011676" cy="2237771"/>
          </a:xfrm>
          <a:prstGeom prst="rect">
            <a:avLst/>
          </a:prstGeom>
        </p:spPr>
      </p:pic>
      <p:sp>
        <p:nvSpPr>
          <p:cNvPr id="4" name="Tijdelijke aanduiding voor datum 3"/>
          <p:cNvSpPr>
            <a:spLocks noGrp="1"/>
          </p:cNvSpPr>
          <p:nvPr>
            <p:ph type="dt" sz="half" idx="10"/>
          </p:nvPr>
        </p:nvSpPr>
        <p:spPr/>
        <p:txBody>
          <a:bodyPr/>
          <a:lstStyle/>
          <a:p>
            <a:fld id="{12525A4A-45EF-044A-97ED-F5EE535170D0}" type="datetime1">
              <a:rPr lang="en-US" smtClean="0"/>
              <a:t>10/11/25</a:t>
            </a:fld>
            <a:endParaRPr lang="nl-NL" dirty="0"/>
          </a:p>
        </p:txBody>
      </p:sp>
      <p:sp>
        <p:nvSpPr>
          <p:cNvPr id="5" name="Tijdelijke aanduiding voor voettekst 4"/>
          <p:cNvSpPr>
            <a:spLocks noGrp="1"/>
          </p:cNvSpPr>
          <p:nvPr>
            <p:ph type="ftr" sz="quarter" idx="11"/>
          </p:nvPr>
        </p:nvSpPr>
        <p:spPr/>
        <p:txBody>
          <a:bodyPr/>
          <a:lstStyle/>
          <a:p>
            <a:endParaRPr lang="nl-NL" dirty="0"/>
          </a:p>
        </p:txBody>
      </p:sp>
      <p:sp>
        <p:nvSpPr>
          <p:cNvPr id="6" name="Tijdelijke aanduiding voor dianummer 5"/>
          <p:cNvSpPr>
            <a:spLocks noGrp="1"/>
          </p:cNvSpPr>
          <p:nvPr>
            <p:ph type="sldNum" sz="quarter" idx="12"/>
          </p:nvPr>
        </p:nvSpPr>
        <p:spPr/>
        <p:txBody>
          <a:bodyPr/>
          <a:lstStyle/>
          <a:p>
            <a:fld id="{0A297500-7527-634B-90F4-69D0994C32B4}" type="slidenum">
              <a:rPr lang="nl-NL" smtClean="0"/>
              <a:t>‹#›</a:t>
            </a:fld>
            <a:endParaRPr lang="nl-NL" dirty="0"/>
          </a:p>
        </p:txBody>
      </p:sp>
      <p:sp>
        <p:nvSpPr>
          <p:cNvPr id="8" name="Tijdelijke aanduiding voor inhoud 2">
            <a:extLst>
              <a:ext uri="{FF2B5EF4-FFF2-40B4-BE49-F238E27FC236}">
                <a16:creationId xmlns:a16="http://schemas.microsoft.com/office/drawing/2014/main" id="{6BA570E8-5D95-B3F1-8C6F-957AE9CDC0B9}"/>
              </a:ext>
            </a:extLst>
          </p:cNvPr>
          <p:cNvSpPr>
            <a:spLocks noGrp="1"/>
          </p:cNvSpPr>
          <p:nvPr>
            <p:ph idx="13"/>
          </p:nvPr>
        </p:nvSpPr>
        <p:spPr>
          <a:xfrm>
            <a:off x="576000" y="708660"/>
            <a:ext cx="11006402" cy="5343986"/>
          </a:xfrm>
        </p:spPr>
        <p:txBody>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2" name="Title 1">
            <a:extLst>
              <a:ext uri="{FF2B5EF4-FFF2-40B4-BE49-F238E27FC236}">
                <a16:creationId xmlns:a16="http://schemas.microsoft.com/office/drawing/2014/main" id="{F0CEA65D-4427-8EF5-9C3E-9652403088E1}"/>
              </a:ext>
            </a:extLst>
          </p:cNvPr>
          <p:cNvSpPr>
            <a:spLocks noGrp="1"/>
          </p:cNvSpPr>
          <p:nvPr>
            <p:ph type="title"/>
          </p:nvPr>
        </p:nvSpPr>
        <p:spPr>
          <a:xfrm>
            <a:off x="576000" y="15931"/>
            <a:ext cx="11041200" cy="578430"/>
          </a:xfrm>
        </p:spPr>
        <p:txBody>
          <a:bodyPr/>
          <a:lstStyle/>
          <a:p>
            <a:r>
              <a:rPr lang="en-US" dirty="0"/>
              <a:t>Click to edit Master title style</a:t>
            </a:r>
            <a:endParaRPr lang="en-GB" dirty="0"/>
          </a:p>
        </p:txBody>
      </p:sp>
    </p:spTree>
    <p:extLst>
      <p:ext uri="{BB962C8B-B14F-4D97-AF65-F5344CB8AC3E}">
        <p14:creationId xmlns:p14="http://schemas.microsoft.com/office/powerpoint/2010/main" val="42399574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olgpagina 4">
    <p:spTree>
      <p:nvGrpSpPr>
        <p:cNvPr id="1" name=""/>
        <p:cNvGrpSpPr/>
        <p:nvPr/>
      </p:nvGrpSpPr>
      <p:grpSpPr>
        <a:xfrm>
          <a:off x="0" y="0"/>
          <a:ext cx="0" cy="0"/>
          <a:chOff x="0" y="0"/>
          <a:chExt cx="0" cy="0"/>
        </a:xfrm>
      </p:grpSpPr>
      <p:sp>
        <p:nvSpPr>
          <p:cNvPr id="4" name="Tijdelijke aanduiding voor datum 3"/>
          <p:cNvSpPr>
            <a:spLocks noGrp="1"/>
          </p:cNvSpPr>
          <p:nvPr>
            <p:ph type="dt" sz="half" idx="10"/>
          </p:nvPr>
        </p:nvSpPr>
        <p:spPr/>
        <p:txBody>
          <a:bodyPr/>
          <a:lstStyle/>
          <a:p>
            <a:fld id="{B8F6EBD7-4509-1747-80A1-30E823EDAC2D}" type="datetime1">
              <a:rPr lang="en-US" noProof="0" smtClean="0"/>
              <a:t>10/11/25</a:t>
            </a:fld>
            <a:endParaRPr lang="nl-NL" noProof="0" dirty="0"/>
          </a:p>
        </p:txBody>
      </p:sp>
      <p:sp>
        <p:nvSpPr>
          <p:cNvPr id="5" name="Tijdelijke aanduiding voor voettekst 4"/>
          <p:cNvSpPr>
            <a:spLocks noGrp="1"/>
          </p:cNvSpPr>
          <p:nvPr>
            <p:ph type="ftr" sz="quarter" idx="11"/>
          </p:nvPr>
        </p:nvSpPr>
        <p:spPr/>
        <p:txBody>
          <a:bodyPr/>
          <a:lstStyle/>
          <a:p>
            <a:endParaRPr lang="nl-NL" noProof="0" dirty="0"/>
          </a:p>
        </p:txBody>
      </p:sp>
      <p:sp>
        <p:nvSpPr>
          <p:cNvPr id="6" name="Tijdelijke aanduiding voor dianummer 5"/>
          <p:cNvSpPr>
            <a:spLocks noGrp="1"/>
          </p:cNvSpPr>
          <p:nvPr>
            <p:ph type="sldNum" sz="quarter" idx="12"/>
          </p:nvPr>
        </p:nvSpPr>
        <p:spPr/>
        <p:txBody>
          <a:bodyPr/>
          <a:lstStyle/>
          <a:p>
            <a:fld id="{0A297500-7527-634B-90F4-69D0994C32B4}" type="slidenum">
              <a:rPr lang="nl-NL" noProof="0" smtClean="0"/>
              <a:t>‹#›</a:t>
            </a:fld>
            <a:endParaRPr lang="nl-NL" noProof="0" dirty="0"/>
          </a:p>
        </p:txBody>
      </p:sp>
      <p:sp>
        <p:nvSpPr>
          <p:cNvPr id="8" name="Tijdelijke aanduiding voor inhoud 2">
            <a:extLst>
              <a:ext uri="{FF2B5EF4-FFF2-40B4-BE49-F238E27FC236}">
                <a16:creationId xmlns:a16="http://schemas.microsoft.com/office/drawing/2014/main" id="{ED9010BD-3FA3-6D64-D974-8B02411BFB23}"/>
              </a:ext>
            </a:extLst>
          </p:cNvPr>
          <p:cNvSpPr>
            <a:spLocks noGrp="1"/>
          </p:cNvSpPr>
          <p:nvPr>
            <p:ph idx="13" hasCustomPrompt="1"/>
          </p:nvPr>
        </p:nvSpPr>
        <p:spPr>
          <a:xfrm>
            <a:off x="576000" y="765810"/>
            <a:ext cx="11006402" cy="5286836"/>
          </a:xfrm>
        </p:spPr>
        <p:txBody>
          <a:bodyPr/>
          <a:lstStyle/>
          <a:p>
            <a:pPr lvl="0"/>
            <a:r>
              <a:rPr lang="nl-NL" noProof="0" dirty="0"/>
              <a:t>Klik om de tekststijl van het model te bewerken</a:t>
            </a:r>
          </a:p>
          <a:p>
            <a:pPr lvl="1"/>
            <a:r>
              <a:rPr lang="nl-NL" noProof="0" dirty="0"/>
              <a:t>Tweede niveau</a:t>
            </a:r>
          </a:p>
          <a:p>
            <a:pPr lvl="2"/>
            <a:r>
              <a:rPr lang="nl-NL" noProof="0" dirty="0"/>
              <a:t>Derde niveau</a:t>
            </a:r>
          </a:p>
          <a:p>
            <a:pPr lvl="3"/>
            <a:r>
              <a:rPr lang="nl-NL" noProof="0" dirty="0"/>
              <a:t>Vierde niveau</a:t>
            </a:r>
          </a:p>
          <a:p>
            <a:pPr lvl="4"/>
            <a:r>
              <a:rPr lang="nl-NL" noProof="0" dirty="0"/>
              <a:t>Vijfde niveau</a:t>
            </a:r>
          </a:p>
        </p:txBody>
      </p:sp>
      <p:sp>
        <p:nvSpPr>
          <p:cNvPr id="2" name="Title 1">
            <a:extLst>
              <a:ext uri="{FF2B5EF4-FFF2-40B4-BE49-F238E27FC236}">
                <a16:creationId xmlns:a16="http://schemas.microsoft.com/office/drawing/2014/main" id="{4A3A12AB-811C-F19D-0A73-86DCF776D574}"/>
              </a:ext>
            </a:extLst>
          </p:cNvPr>
          <p:cNvSpPr>
            <a:spLocks noGrp="1"/>
          </p:cNvSpPr>
          <p:nvPr>
            <p:ph type="title"/>
          </p:nvPr>
        </p:nvSpPr>
        <p:spPr>
          <a:xfrm>
            <a:off x="576000" y="0"/>
            <a:ext cx="11041200" cy="647010"/>
          </a:xfrm>
        </p:spPr>
        <p:txBody>
          <a:bodyPr/>
          <a:lstStyle/>
          <a:p>
            <a:r>
              <a:rPr lang="nl-NL" noProof="0" dirty="0"/>
              <a:t>Click </a:t>
            </a:r>
            <a:r>
              <a:rPr lang="nl-NL" noProof="0" dirty="0" err="1"/>
              <a:t>to</a:t>
            </a:r>
            <a:r>
              <a:rPr lang="nl-NL" noProof="0" dirty="0"/>
              <a:t> </a:t>
            </a:r>
            <a:r>
              <a:rPr lang="nl-NL" noProof="0" dirty="0" err="1"/>
              <a:t>edit</a:t>
            </a:r>
            <a:r>
              <a:rPr lang="nl-NL" noProof="0" dirty="0"/>
              <a:t> Master </a:t>
            </a:r>
            <a:r>
              <a:rPr lang="nl-NL" noProof="0" dirty="0" err="1"/>
              <a:t>title</a:t>
            </a:r>
            <a:r>
              <a:rPr lang="nl-NL" noProof="0" dirty="0"/>
              <a:t> </a:t>
            </a:r>
            <a:r>
              <a:rPr lang="nl-NL" noProof="0" dirty="0" err="1"/>
              <a:t>style</a:t>
            </a:r>
            <a:endParaRPr lang="nl-NL" noProof="0" dirty="0"/>
          </a:p>
        </p:txBody>
      </p:sp>
    </p:spTree>
    <p:extLst>
      <p:ext uri="{BB962C8B-B14F-4D97-AF65-F5344CB8AC3E}">
        <p14:creationId xmlns:p14="http://schemas.microsoft.com/office/powerpoint/2010/main" val="96112299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hthoek 8">
            <a:extLst>
              <a:ext uri="{FF2B5EF4-FFF2-40B4-BE49-F238E27FC236}">
                <a16:creationId xmlns:a16="http://schemas.microsoft.com/office/drawing/2014/main" id="{6BDB821E-3E44-1141-8C7B-FEB07B979251}"/>
              </a:ext>
            </a:extLst>
          </p:cNvPr>
          <p:cNvSpPr/>
          <p:nvPr userDrawn="1"/>
        </p:nvSpPr>
        <p:spPr>
          <a:xfrm>
            <a:off x="0" y="6210000"/>
            <a:ext cx="12193200" cy="648000"/>
          </a:xfrm>
          <a:prstGeom prst="rect">
            <a:avLst/>
          </a:prstGeom>
          <a:solidFill>
            <a:srgbClr val="001D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nl-BE"/>
          </a:p>
        </p:txBody>
      </p:sp>
      <p:sp>
        <p:nvSpPr>
          <p:cNvPr id="2" name="Tijdelijke aanduiding voor titel 1"/>
          <p:cNvSpPr>
            <a:spLocks noGrp="1"/>
          </p:cNvSpPr>
          <p:nvPr>
            <p:ph type="title"/>
          </p:nvPr>
        </p:nvSpPr>
        <p:spPr>
          <a:xfrm>
            <a:off x="576000" y="576000"/>
            <a:ext cx="11041200" cy="1112675"/>
          </a:xfrm>
          <a:prstGeom prst="rect">
            <a:avLst/>
          </a:prstGeom>
        </p:spPr>
        <p:txBody>
          <a:bodyPr vert="horz" lIns="0" tIns="0" rIns="0" bIns="0" rtlCol="0" anchor="t" anchorCtr="0">
            <a:normAutofit/>
          </a:bodyPr>
          <a:lstStyle/>
          <a:p>
            <a:r>
              <a:rPr lang="nl-NL" dirty="0"/>
              <a:t>Titelstijl van model bewerken</a:t>
            </a:r>
          </a:p>
        </p:txBody>
      </p:sp>
      <p:sp>
        <p:nvSpPr>
          <p:cNvPr id="3" name="Tijdelijke aanduiding voor tekst 2"/>
          <p:cNvSpPr>
            <a:spLocks noGrp="1"/>
          </p:cNvSpPr>
          <p:nvPr>
            <p:ph type="body" idx="1"/>
          </p:nvPr>
        </p:nvSpPr>
        <p:spPr>
          <a:xfrm>
            <a:off x="576000" y="1836000"/>
            <a:ext cx="11041200" cy="4046910"/>
          </a:xfrm>
          <a:prstGeom prst="rect">
            <a:avLst/>
          </a:prstGeom>
        </p:spPr>
        <p:txBody>
          <a:bodyPr vert="horz" lIns="0" tIns="0" rIns="0" bIns="0" rtlCol="0">
            <a:normAutofit/>
          </a:bodyPr>
          <a:lstStyle/>
          <a:p>
            <a:pPr lvl="0"/>
            <a:r>
              <a:rPr lang="nl-NL" dirty="0"/>
              <a:t>Klik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p>
        </p:txBody>
      </p:sp>
      <p:sp>
        <p:nvSpPr>
          <p:cNvPr id="4" name="Tijdelijke aanduiding voor datum 3"/>
          <p:cNvSpPr>
            <a:spLocks noGrp="1"/>
          </p:cNvSpPr>
          <p:nvPr>
            <p:ph type="dt" sz="half" idx="2"/>
          </p:nvPr>
        </p:nvSpPr>
        <p:spPr>
          <a:xfrm>
            <a:off x="1440000" y="6210000"/>
            <a:ext cx="720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7F6F9242-A3CF-2647-958A-D832101EE83D}" type="datetime1">
              <a:rPr lang="en-US" smtClean="0"/>
              <a:t>10/11/25</a:t>
            </a:fld>
            <a:endParaRPr lang="nl-NL" dirty="0"/>
          </a:p>
        </p:txBody>
      </p:sp>
      <p:sp>
        <p:nvSpPr>
          <p:cNvPr id="5" name="Tijdelijke aanduiding voor voettekst 4"/>
          <p:cNvSpPr>
            <a:spLocks noGrp="1"/>
          </p:cNvSpPr>
          <p:nvPr>
            <p:ph type="ftr" sz="quarter" idx="3"/>
          </p:nvPr>
        </p:nvSpPr>
        <p:spPr>
          <a:xfrm>
            <a:off x="5052003" y="6210000"/>
            <a:ext cx="4993200" cy="648000"/>
          </a:xfrm>
          <a:prstGeom prst="rect">
            <a:avLst/>
          </a:prstGeom>
        </p:spPr>
        <p:txBody>
          <a:bodyPr vert="horz" lIns="0" tIns="0" rIns="180000" bIns="0" rtlCol="0" anchor="ctr"/>
          <a:lstStyle>
            <a:lvl1pPr algn="r">
              <a:defRPr sz="1000" baseline="0">
                <a:solidFill>
                  <a:schemeClr val="bg1"/>
                </a:solidFill>
                <a:latin typeface="Arial" charset="0"/>
              </a:defRPr>
            </a:lvl1pPr>
          </a:lstStyle>
          <a:p>
            <a:endParaRPr lang="nl-NL" dirty="0"/>
          </a:p>
        </p:txBody>
      </p:sp>
      <p:sp>
        <p:nvSpPr>
          <p:cNvPr id="6" name="Tijdelijke aanduiding voor dianummer 5"/>
          <p:cNvSpPr>
            <a:spLocks noGrp="1"/>
          </p:cNvSpPr>
          <p:nvPr>
            <p:ph type="sldNum" sz="quarter" idx="4"/>
          </p:nvPr>
        </p:nvSpPr>
        <p:spPr>
          <a:xfrm>
            <a:off x="576000" y="6210000"/>
            <a:ext cx="648000" cy="648000"/>
          </a:xfrm>
          <a:prstGeom prst="rect">
            <a:avLst/>
          </a:prstGeom>
        </p:spPr>
        <p:txBody>
          <a:bodyPr vert="horz" lIns="0" tIns="0" rIns="0" bIns="0" rtlCol="0" anchor="ctr"/>
          <a:lstStyle>
            <a:lvl1pPr algn="l">
              <a:defRPr sz="1000" baseline="0">
                <a:solidFill>
                  <a:schemeClr val="bg1"/>
                </a:solidFill>
                <a:latin typeface="Arial" charset="0"/>
              </a:defRPr>
            </a:lvl1pPr>
          </a:lstStyle>
          <a:p>
            <a:fld id="{0A297500-7527-634B-90F4-69D0994C32B4}" type="slidenum">
              <a:rPr lang="nl-NL" smtClean="0"/>
              <a:pPr/>
              <a:t>‹#›</a:t>
            </a:fld>
            <a:endParaRPr lang="nl-NL" dirty="0"/>
          </a:p>
        </p:txBody>
      </p:sp>
      <p:pic>
        <p:nvPicPr>
          <p:cNvPr id="7" name="Afbeelding 6" descr="Afbeelding met Lettertype, Graphics, logo, schermopname&#10;&#10;Automatisch gegenereerde beschrijving">
            <a:extLst>
              <a:ext uri="{FF2B5EF4-FFF2-40B4-BE49-F238E27FC236}">
                <a16:creationId xmlns:a16="http://schemas.microsoft.com/office/drawing/2014/main" id="{15E13232-C638-6951-DDA6-89141A14C296}"/>
              </a:ext>
            </a:extLst>
          </p:cNvPr>
          <p:cNvPicPr>
            <a:picLocks noChangeAspect="1"/>
          </p:cNvPicPr>
          <p:nvPr userDrawn="1"/>
        </p:nvPicPr>
        <p:blipFill>
          <a:blip r:embed="rId15"/>
          <a:stretch>
            <a:fillRect/>
          </a:stretch>
        </p:blipFill>
        <p:spPr>
          <a:xfrm>
            <a:off x="10290602" y="6357900"/>
            <a:ext cx="1655999" cy="325389"/>
          </a:xfrm>
          <a:prstGeom prst="rect">
            <a:avLst/>
          </a:prstGeom>
        </p:spPr>
      </p:pic>
    </p:spTree>
    <p:extLst>
      <p:ext uri="{BB962C8B-B14F-4D97-AF65-F5344CB8AC3E}">
        <p14:creationId xmlns:p14="http://schemas.microsoft.com/office/powerpoint/2010/main" val="4637559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4" r:id="rId3"/>
    <p:sldLayoutId id="2147483672" r:id="rId4"/>
    <p:sldLayoutId id="2147483671" r:id="rId5"/>
    <p:sldLayoutId id="2147483669" r:id="rId6"/>
    <p:sldLayoutId id="2147483668" r:id="rId7"/>
    <p:sldLayoutId id="2147483667" r:id="rId8"/>
    <p:sldLayoutId id="2147483665" r:id="rId9"/>
    <p:sldLayoutId id="2147483661" r:id="rId10"/>
    <p:sldLayoutId id="2147483666" r:id="rId11"/>
    <p:sldLayoutId id="2147483670" r:id="rId12"/>
    <p:sldLayoutId id="2147483651" r:id="rId13"/>
  </p:sldLayoutIdLst>
  <p:hf hdr="0"/>
  <p:txStyles>
    <p:titleStyle>
      <a:lvl1pPr algn="l" defTabSz="914400" rtl="0" eaLnBrk="1" latinLnBrk="0" hangingPunct="1">
        <a:lnSpc>
          <a:spcPct val="90000"/>
        </a:lnSpc>
        <a:spcBef>
          <a:spcPct val="0"/>
        </a:spcBef>
        <a:buNone/>
        <a:defRPr sz="4500" b="1" i="0" kern="1200" baseline="0">
          <a:solidFill>
            <a:srgbClr val="00407A"/>
          </a:solidFill>
          <a:latin typeface="Arial" charset="0"/>
          <a:ea typeface="+mj-ea"/>
          <a:cs typeface="+mj-cs"/>
        </a:defRPr>
      </a:lvl1pPr>
    </p:titleStyle>
    <p:bodyStyle>
      <a:lvl1pPr marL="0" indent="0" algn="l" defTabSz="914400" rtl="0" eaLnBrk="1" latinLnBrk="0" hangingPunct="1">
        <a:lnSpc>
          <a:spcPct val="90000"/>
        </a:lnSpc>
        <a:spcBef>
          <a:spcPts val="1000"/>
        </a:spcBef>
        <a:buFontTx/>
        <a:buNone/>
        <a:defRPr sz="2800" kern="1200" baseline="0">
          <a:solidFill>
            <a:srgbClr val="00407A"/>
          </a:solidFill>
          <a:latin typeface="Arial" charset="0"/>
          <a:ea typeface="+mn-ea"/>
          <a:cs typeface="+mn-cs"/>
        </a:defRPr>
      </a:lvl1pPr>
      <a:lvl2pPr marL="685800" indent="-228600" algn="l" defTabSz="914400" rtl="0" eaLnBrk="1" latinLnBrk="0" hangingPunct="1">
        <a:lnSpc>
          <a:spcPct val="90000"/>
        </a:lnSpc>
        <a:spcBef>
          <a:spcPts val="500"/>
        </a:spcBef>
        <a:buFont typeface="Arial"/>
        <a:buChar char="•"/>
        <a:defRPr sz="2400" kern="1200" baseline="0">
          <a:solidFill>
            <a:srgbClr val="00407A"/>
          </a:solidFill>
          <a:latin typeface="Arial" charset="0"/>
          <a:ea typeface="+mn-ea"/>
          <a:cs typeface="+mn-cs"/>
        </a:defRPr>
      </a:lvl2pPr>
      <a:lvl3pPr marL="1143000" indent="-228600" algn="l" defTabSz="914400" rtl="0" eaLnBrk="1" latinLnBrk="0" hangingPunct="1">
        <a:lnSpc>
          <a:spcPct val="90000"/>
        </a:lnSpc>
        <a:spcBef>
          <a:spcPts val="500"/>
        </a:spcBef>
        <a:buFont typeface="Arial"/>
        <a:buChar char="•"/>
        <a:defRPr sz="2000" kern="1200" baseline="0">
          <a:solidFill>
            <a:srgbClr val="00407A"/>
          </a:solidFill>
          <a:latin typeface="Arial" charset="0"/>
          <a:ea typeface="+mn-ea"/>
          <a:cs typeface="+mn-cs"/>
        </a:defRPr>
      </a:lvl3pPr>
      <a:lvl4pPr marL="16002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4pPr>
      <a:lvl5pPr marL="2057400" indent="-228600" algn="l" defTabSz="914400" rtl="0" eaLnBrk="1" latinLnBrk="0" hangingPunct="1">
        <a:lnSpc>
          <a:spcPct val="90000"/>
        </a:lnSpc>
        <a:spcBef>
          <a:spcPts val="500"/>
        </a:spcBef>
        <a:buFont typeface="Arial"/>
        <a:buChar char="•"/>
        <a:defRPr sz="1800" kern="1200" baseline="0">
          <a:solidFill>
            <a:srgbClr val="00407A"/>
          </a:solidFill>
          <a:latin typeface="Arial"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7.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Smith Kaart</a:t>
            </a:r>
          </a:p>
        </p:txBody>
      </p:sp>
      <p:sp>
        <p:nvSpPr>
          <p:cNvPr id="3" name="TextBox 2"/>
          <p:cNvSpPr txBox="1"/>
          <p:nvPr/>
        </p:nvSpPr>
        <p:spPr>
          <a:xfrm>
            <a:off x="6400800" y="3657600"/>
            <a:ext cx="4572000" cy="1828800"/>
          </a:xfrm>
          <a:prstGeom prst="rect">
            <a:avLst/>
          </a:prstGeom>
          <a:noFill/>
        </p:spPr>
        <p:txBody>
          <a:bodyPr wrap="none">
            <a:spAutoFit/>
          </a:bodyPr>
          <a:lstStyle/>
          <a:p>
            <a:pPr>
              <a:defRPr sz="2400">
                <a:solidFill>
                  <a:srgbClr val="FFFFFF"/>
                </a:solidFill>
              </a:defRPr>
            </a:pPr>
            <a:r>
              <a:t>oefening 7</a:t>
            </a:r>
          </a:p>
        </p:txBody>
      </p:sp>
      <p:sp>
        <p:nvSpPr>
          <p:cNvPr id="4" name="TextBox 3"/>
          <p:cNvSpPr txBox="1"/>
          <p:nvPr/>
        </p:nvSpPr>
        <p:spPr>
          <a:xfrm>
            <a:off x="6400800" y="5577840"/>
            <a:ext cx="1828800" cy="457200"/>
          </a:xfrm>
          <a:prstGeom prst="rect">
            <a:avLst/>
          </a:prstGeom>
          <a:noFill/>
        </p:spPr>
        <p:txBody>
          <a:bodyPr wrap="none">
            <a:spAutoFit/>
          </a:bodyPr>
          <a:lstStyle/>
          <a:p>
            <a:pPr>
              <a:defRPr>
                <a:solidFill>
                  <a:srgbClr val="FFFFFF"/>
                </a:solidFill>
              </a:defRPr>
            </a:pPr>
            <a:r>
              <a:t>Jan Genoe</a:t>
            </a:r>
          </a:p>
        </p:txBody>
      </p:sp>
      <p:sp>
        <p:nvSpPr>
          <p:cNvPr id="5" name="TextBox 4"/>
          <p:cNvSpPr txBox="1"/>
          <p:nvPr/>
        </p:nvSpPr>
        <p:spPr>
          <a:xfrm>
            <a:off x="6400800" y="5760720"/>
            <a:ext cx="1828800" cy="457200"/>
          </a:xfrm>
          <a:prstGeom prst="rect">
            <a:avLst/>
          </a:prstGeom>
          <a:noFill/>
        </p:spPr>
        <p:txBody>
          <a:bodyPr wrap="none">
            <a:spAutoFit/>
          </a:bodyPr>
          <a:lstStyle/>
          <a:p>
            <a:pPr>
              <a:defRPr>
                <a:solidFill>
                  <a:srgbClr val="FFFFFF"/>
                </a:solidFill>
              </a:defRPr>
            </a:pPr>
            <a:r>
              <a:t>Januari 2024</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admitantieverloop aan 500 en 550 MHz</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66928"/>
            <a:ext cx="5669280" cy="5669280"/>
          </a:xfrm>
          <a:prstGeom prst="rect">
            <a:avLst/>
          </a:prstGeom>
        </p:spPr>
      </p:pic>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r>
              <a:t>Een baantje op een PCB heeft een karakteristieke impedantie van 64 Ohm. Gebruik je Smith kaart om een belasting bestaande uit een resistief deel van 32 Ohm en een capacitief deel van 5 pF in parallel, aan te passen aan dit baantje voor een frequentie van 500 MHz (</a:t>
            </a:r>
            <a:r>
              <a:t>λ</a:t>
            </a:r>
            <a:r>
              <a:rPr sz="1800" baseline="-25000"/>
              <a:t>PCB</a:t>
            </a:r>
            <a:r>
              <a:t>= 328 mm) door het gebruik van een open stukje transmissielijn van de juiste lengte aangebracht op de juiste positie. Bereken deze lengte en positie.</a:t>
            </a:r>
          </a:p>
          <a:p>
            <a:pPr/>
          </a:p>
          <a:p>
            <a:pPr/>
            <a:r>
              <a:t>Wanneer het baantje aangepast is op 500 MHz, zullen we op 550 MHz wel reflectie hebben. Bereken hoegroot de reflectie is (ter hoogte van het stukje open transmissielijn) ten gevolge van een signaal van 550 MHz.</a:t>
            </a:r>
          </a:p>
        </p:txBody>
      </p:sp>
      <p:sp>
        <p:nvSpPr>
          <p:cNvPr id="3" name="Title 2"/>
          <p:cNvSpPr>
            <a:spLocks noGrp="1"/>
          </p:cNvSpPr>
          <p:nvPr>
            <p:ph type="title"/>
          </p:nvPr>
        </p:nvSpPr>
        <p:spPr/>
        <p:txBody>
          <a:bodyPr wrap="square">
            <a:noAutofit/>
          </a:bodyPr>
          <a:lstStyle/>
          <a:p>
            <a:r>
              <a:rPr sz="3200" b="1" i="0">
                <a:latin typeface="Arial"/>
              </a:rPr>
              <a:t>Opgave</a:t>
            </a:r>
            <a:endParaRPr sz="3200" b="1" i="0">
              <a:latin typeface="Arial"/>
            </a:endParaR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Circuit van de aangepaste antenne</a:t>
            </a:r>
            <a:endParaRPr sz="3200" b="1" i="0">
              <a:latin typeface="Arial"/>
            </a:endParaRPr>
          </a:p>
        </p:txBody>
      </p:sp>
      <p:pic>
        <p:nvPicPr>
          <p:cNvPr id="3" name="Picture 2" descr="image.png"/>
          <p:cNvPicPr>
            <a:picLocks noChangeAspect="1"/>
          </p:cNvPicPr>
          <p:nvPr/>
        </p:nvPicPr>
        <p:blipFill>
          <a:blip r:embed="rId2"/>
          <a:stretch>
            <a:fillRect/>
          </a:stretch>
        </p:blipFill>
        <p:spPr>
          <a:xfrm>
            <a:off x="3418840" y="566928"/>
            <a:ext cx="5354320" cy="566928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a:spAutoFit/>
          </a:bodyPr>
          <a:lstStyle/>
          <a:p>
            <a:pPr/>
          </a:p>
        </p:txBody>
      </p:sp>
      <p:sp>
        <p:nvSpPr>
          <p:cNvPr id="3" name="Title 2"/>
          <p:cNvSpPr>
            <a:spLocks noGrp="1"/>
          </p:cNvSpPr>
          <p:nvPr>
            <p:ph type="title"/>
          </p:nvPr>
        </p:nvSpPr>
        <p:spPr/>
        <p:txBody>
          <a:bodyPr wrap="square">
            <a:noAutofit/>
          </a:bodyPr>
          <a:lstStyle/>
          <a:p>
            <a:r>
              <a:rPr sz="3200" b="1" i="0">
                <a:latin typeface="Arial"/>
              </a:rPr>
              <a:t>Initiele waarde van de admittantie</a:t>
            </a:r>
            <a:endParaRPr sz="3200" b="1" i="0">
              <a:latin typeface="Arial"/>
            </a:endParaRPr>
          </a:p>
        </p:txBody>
      </p:sp>
      <p:pic>
        <p:nvPicPr>
          <p:cNvPr id="4" name="Picture 3" descr="image.png"/>
          <p:cNvPicPr>
            <a:picLocks noChangeAspect="1"/>
          </p:cNvPicPr>
          <p:nvPr/>
        </p:nvPicPr>
        <p:blipFill>
          <a:blip r:embed="rId2"/>
          <a:stretch>
            <a:fillRect/>
          </a:stretch>
        </p:blipFill>
        <p:spPr>
          <a:xfrm>
            <a:off x="4786312" y="9591374"/>
            <a:ext cx="2619375" cy="809625"/>
          </a:xfrm>
          <a:prstGeom prst="rect">
            <a:avLst/>
          </a:prstGeom>
        </p:spPr>
      </p:pic>
      <p:pic>
        <p:nvPicPr>
          <p:cNvPr id="5" name="Picture 4" descr="image.png"/>
          <p:cNvPicPr>
            <a:picLocks noChangeAspect="1"/>
          </p:cNvPicPr>
          <p:nvPr/>
        </p:nvPicPr>
        <p:blipFill>
          <a:blip r:embed="rId3"/>
          <a:stretch>
            <a:fillRect/>
          </a:stretch>
        </p:blipFill>
        <p:spPr>
          <a:xfrm>
            <a:off x="2909887" y="10675319"/>
            <a:ext cx="6372225" cy="809625"/>
          </a:xfrm>
          <a:prstGeom prst="rect">
            <a:avLst/>
          </a:prstGeom>
        </p:spPr>
      </p:pic>
      <p:pic>
        <p:nvPicPr>
          <p:cNvPr id="6" name="Picture 5" descr="image.png"/>
          <p:cNvPicPr>
            <a:picLocks noChangeAspect="1"/>
          </p:cNvPicPr>
          <p:nvPr/>
        </p:nvPicPr>
        <p:blipFill>
          <a:blip r:embed="rId4"/>
          <a:stretch>
            <a:fillRect/>
          </a:stretch>
        </p:blipFill>
        <p:spPr>
          <a:xfrm>
            <a:off x="4748212" y="11759264"/>
            <a:ext cx="2695575" cy="34290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Smith kaart van de admitantie</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66928"/>
            <a:ext cx="5669280" cy="566928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wrap="square">
            <a:noAutofit/>
          </a:bodyPr>
          <a:lstStyle/>
          <a:p>
            <a:pPr>
              <a:lnSpc>
                <a:spcPts val="2400"/>
              </a:lnSpc>
              <a:defRPr>
                <a:solidFill>
                  <a:srgbClr val="000000"/>
                </a:solidFill>
              </a:defRPr>
            </a:pPr>
            <a:r>
              <a:rPr sz="2400" b="0" i="0">
                <a:latin typeface="Courier"/>
              </a:rPr>
              <a:t>hoek    admittantie (Siemens)     lengte baantje op PCB (cm)</a:t>
            </a:r>
            <a:endParaRPr sz="2400" b="0" i="0">
              <a:latin typeface="Courier"/>
            </a:endParaRPr>
          </a:p>
          <a:p>
            <a:pPr>
              <a:lnSpc>
                <a:spcPts val="2400"/>
              </a:lnSpc>
              <a:defRPr>
                <a:solidFill>
                  <a:srgbClr val="000000"/>
                </a:solidFill>
              </a:defRPr>
            </a:pPr>
            <a:r>
              <a:rPr sz="2400" b="0" i="0">
                <a:latin typeface="Courier"/>
              </a:rPr>
              <a:t>  88    Y= 16.19-15.94j mS            lengte=4.01 cm</a:t>
            </a:r>
            <a:endParaRPr sz="2400" b="0" i="0">
              <a:latin typeface="Courier"/>
            </a:endParaRPr>
          </a:p>
          <a:p>
            <a:pPr>
              <a:lnSpc>
                <a:spcPts val="2400"/>
              </a:lnSpc>
              <a:defRPr>
                <a:solidFill>
                  <a:srgbClr val="000000"/>
                </a:solidFill>
              </a:defRPr>
            </a:pPr>
            <a:r>
              <a:rPr sz="2400" b="0" i="0">
                <a:latin typeface="Courier"/>
              </a:rPr>
              <a:t>  89    Y= 15.90-15.80j mS            lengte=4.05 cm</a:t>
            </a:r>
            <a:endParaRPr sz="2400" b="0" i="0">
              <a:latin typeface="Courier"/>
            </a:endParaRPr>
          </a:p>
          <a:p>
            <a:pPr>
              <a:lnSpc>
                <a:spcPts val="2400"/>
              </a:lnSpc>
              <a:defRPr>
                <a:solidFill>
                  <a:srgbClr val="000000"/>
                </a:solidFill>
              </a:defRPr>
            </a:pPr>
            <a:r>
              <a:rPr sz="2400" b="0" i="0">
                <a:latin typeface="Courier"/>
              </a:rPr>
              <a:t>  90    Y= 15.62-15.67j mS            lengte=4.10 cm</a:t>
            </a:r>
            <a:endParaRPr sz="2400" b="0" i="0">
              <a:latin typeface="Courier"/>
            </a:endParaRPr>
          </a:p>
          <a:p>
            <a:pPr>
              <a:lnSpc>
                <a:spcPts val="2400"/>
              </a:lnSpc>
              <a:defRPr>
                <a:solidFill>
                  <a:srgbClr val="000000"/>
                </a:solidFill>
              </a:defRPr>
            </a:pPr>
            <a:r>
              <a:rPr sz="2400" b="0" i="0">
                <a:latin typeface="Courier"/>
              </a:rPr>
              <a:t>  91    Y= 15.36-15.53j mS            lengte=4.15 cm</a:t>
            </a:r>
            <a:endParaRPr sz="2400" b="0" i="0">
              <a:latin typeface="Courier"/>
            </a:endParaRPr>
          </a:p>
          <a:p>
            <a:pPr>
              <a:lnSpc>
                <a:spcPts val="2400"/>
              </a:lnSpc>
              <a:defRPr>
                <a:solidFill>
                  <a:srgbClr val="000000"/>
                </a:solidFill>
              </a:defRPr>
            </a:pPr>
            <a:endParaRPr sz="2400" b="0" i="0">
              <a:latin typeface="Courier"/>
            </a:endParaRPr>
          </a:p>
        </p:txBody>
      </p:sp>
      <p:sp>
        <p:nvSpPr>
          <p:cNvPr id="3" name="Title 2"/>
          <p:cNvSpPr>
            <a:spLocks noGrp="1"/>
          </p:cNvSpPr>
          <p:nvPr>
            <p:ph type="title"/>
          </p:nvPr>
        </p:nvSpPr>
        <p:spPr/>
        <p:txBody>
          <a:bodyPr wrap="square">
            <a:noAutofit/>
          </a:bodyPr>
          <a:lstStyle/>
          <a:p>
            <a:r>
              <a:rPr sz="3200" b="1" i="0">
                <a:latin typeface="Arial"/>
              </a:rPr>
              <a:t>Berekening admittantie voor verschillende lengtes</a:t>
            </a:r>
            <a:endParaRPr sz="3200" b="1" i="0">
              <a:latin typeface="Arial"/>
            </a:endParaRP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admittantie: aanpassing+open transmissielijn</a:t>
            </a:r>
            <a:endParaRPr sz="3200" b="1" i="0">
              <a:latin typeface="Arial"/>
            </a:endParaRPr>
          </a:p>
        </p:txBody>
      </p:sp>
      <p:pic>
        <p:nvPicPr>
          <p:cNvPr id="3" name="Picture 2" descr="image.png"/>
          <p:cNvPicPr>
            <a:picLocks noChangeAspect="1"/>
          </p:cNvPicPr>
          <p:nvPr/>
        </p:nvPicPr>
        <p:blipFill>
          <a:blip r:embed="rId2"/>
          <a:stretch>
            <a:fillRect/>
          </a:stretch>
        </p:blipFill>
        <p:spPr>
          <a:xfrm>
            <a:off x="3261360" y="566928"/>
            <a:ext cx="5669280" cy="5669280"/>
          </a:xfrm>
          <a:prstGeom prst="rect">
            <a:avLst/>
          </a:prstGeom>
        </p:spPr>
      </p:pic>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
          </p:nvPr>
        </p:nvSpPr>
        <p:spPr/>
        <p:txBody>
          <a:bodyPr wrap="square">
            <a:noAutofit/>
          </a:bodyPr>
          <a:lstStyle/>
          <a:p>
            <a:pPr>
              <a:lnSpc>
                <a:spcPts val="2400"/>
              </a:lnSpc>
              <a:defRPr>
                <a:solidFill>
                  <a:srgbClr val="000000"/>
                </a:solidFill>
              </a:defRPr>
            </a:pPr>
            <a:r>
              <a:rPr sz="2400" b="0" i="0">
                <a:latin typeface="Courier"/>
              </a:rPr>
              <a:t>hoek    admittantie (Siemens)     lengte coax (cm)</a:t>
            </a:r>
            <a:endParaRPr sz="2400" b="0" i="0">
              <a:latin typeface="Courier"/>
            </a:endParaRPr>
          </a:p>
          <a:p>
            <a:pPr>
              <a:lnSpc>
                <a:spcPts val="2400"/>
              </a:lnSpc>
              <a:defRPr>
                <a:solidFill>
                  <a:srgbClr val="000000"/>
                </a:solidFill>
              </a:defRPr>
            </a:pPr>
            <a:r>
              <a:rPr sz="2400" b="0" i="0">
                <a:latin typeface="Courier"/>
              </a:rPr>
              <a:t>  86       Y= +14.57j mS     lengte=3.92 cm</a:t>
            </a:r>
            <a:endParaRPr sz="2400" b="0" i="0">
              <a:latin typeface="Courier"/>
            </a:endParaRPr>
          </a:p>
          <a:p>
            <a:pPr>
              <a:lnSpc>
                <a:spcPts val="2400"/>
              </a:lnSpc>
              <a:defRPr>
                <a:solidFill>
                  <a:srgbClr val="000000"/>
                </a:solidFill>
              </a:defRPr>
            </a:pPr>
            <a:r>
              <a:rPr sz="2400" b="0" i="0">
                <a:latin typeface="Courier"/>
              </a:rPr>
              <a:t>  87       Y= +14.83j mS     lengte=3.96 cm</a:t>
            </a:r>
            <a:endParaRPr sz="2400" b="0" i="0">
              <a:latin typeface="Courier"/>
            </a:endParaRPr>
          </a:p>
          <a:p>
            <a:pPr>
              <a:lnSpc>
                <a:spcPts val="2400"/>
              </a:lnSpc>
              <a:defRPr>
                <a:solidFill>
                  <a:srgbClr val="000000"/>
                </a:solidFill>
              </a:defRPr>
            </a:pPr>
            <a:r>
              <a:rPr sz="2400" b="0" i="0">
                <a:latin typeface="Courier"/>
              </a:rPr>
              <a:t>  88       Y= +15.09j mS     lengte=4.01 cm</a:t>
            </a:r>
            <a:endParaRPr sz="2400" b="0" i="0">
              <a:latin typeface="Courier"/>
            </a:endParaRPr>
          </a:p>
          <a:p>
            <a:pPr>
              <a:lnSpc>
                <a:spcPts val="2400"/>
              </a:lnSpc>
              <a:defRPr>
                <a:solidFill>
                  <a:srgbClr val="000000"/>
                </a:solidFill>
              </a:defRPr>
            </a:pPr>
            <a:r>
              <a:rPr sz="2400" b="0" i="0">
                <a:latin typeface="Courier"/>
              </a:rPr>
              <a:t>  89       Y= +15.35j mS     lengte=4.05 cm</a:t>
            </a:r>
            <a:endParaRPr sz="2400" b="0" i="0">
              <a:latin typeface="Courier"/>
            </a:endParaRPr>
          </a:p>
          <a:p>
            <a:pPr>
              <a:lnSpc>
                <a:spcPts val="2400"/>
              </a:lnSpc>
              <a:defRPr>
                <a:solidFill>
                  <a:srgbClr val="000000"/>
                </a:solidFill>
              </a:defRPr>
            </a:pPr>
            <a:r>
              <a:rPr sz="2400" b="0" i="0">
                <a:latin typeface="Courier"/>
              </a:rPr>
              <a:t>  90       Y= +15.63j mS     lengte=4.10 cm</a:t>
            </a:r>
            <a:endParaRPr sz="2400" b="0" i="0">
              <a:latin typeface="Courier"/>
            </a:endParaRPr>
          </a:p>
          <a:p>
            <a:pPr>
              <a:lnSpc>
                <a:spcPts val="2400"/>
              </a:lnSpc>
              <a:defRPr>
                <a:solidFill>
                  <a:srgbClr val="000000"/>
                </a:solidFill>
              </a:defRPr>
            </a:pPr>
            <a:r>
              <a:rPr sz="2400" b="0" i="0">
                <a:latin typeface="Courier"/>
              </a:rPr>
              <a:t>  91       Y= +15.90j mS     lengte=4.15 cm</a:t>
            </a:r>
            <a:endParaRPr sz="2400" b="0" i="0">
              <a:latin typeface="Courier"/>
            </a:endParaRPr>
          </a:p>
          <a:p>
            <a:pPr>
              <a:lnSpc>
                <a:spcPts val="2400"/>
              </a:lnSpc>
              <a:defRPr>
                <a:solidFill>
                  <a:srgbClr val="000000"/>
                </a:solidFill>
              </a:defRPr>
            </a:pPr>
            <a:r>
              <a:rPr sz="2400" b="0" i="0">
                <a:latin typeface="Courier"/>
              </a:rPr>
              <a:t>  92       Y= +16.18j mS     lengte=4.19 cm</a:t>
            </a:r>
            <a:endParaRPr sz="2400" b="0" i="0">
              <a:latin typeface="Courier"/>
            </a:endParaRPr>
          </a:p>
          <a:p>
            <a:pPr>
              <a:lnSpc>
                <a:spcPts val="2400"/>
              </a:lnSpc>
              <a:defRPr>
                <a:solidFill>
                  <a:srgbClr val="000000"/>
                </a:solidFill>
              </a:defRPr>
            </a:pPr>
            <a:r>
              <a:rPr sz="2400" b="0" i="0">
                <a:latin typeface="Courier"/>
              </a:rPr>
              <a:t>  93       Y= +16.47j mS     lengte=4.24 cm</a:t>
            </a:r>
            <a:endParaRPr sz="2400" b="0" i="0">
              <a:latin typeface="Courier"/>
            </a:endParaRPr>
          </a:p>
          <a:p>
            <a:pPr>
              <a:lnSpc>
                <a:spcPts val="2400"/>
              </a:lnSpc>
              <a:defRPr>
                <a:solidFill>
                  <a:srgbClr val="000000"/>
                </a:solidFill>
              </a:defRPr>
            </a:pPr>
            <a:endParaRPr sz="2400" b="0" i="0">
              <a:latin typeface="Courier"/>
            </a:endParaRPr>
          </a:p>
        </p:txBody>
      </p:sp>
      <p:sp>
        <p:nvSpPr>
          <p:cNvPr id="3" name="Title 2"/>
          <p:cNvSpPr>
            <a:spLocks noGrp="1"/>
          </p:cNvSpPr>
          <p:nvPr>
            <p:ph type="title"/>
          </p:nvPr>
        </p:nvSpPr>
        <p:spPr/>
        <p:txBody>
          <a:bodyPr wrap="square">
            <a:noAutofit/>
          </a:bodyPr>
          <a:lstStyle/>
          <a:p>
            <a:r>
              <a:rPr sz="3100" b="1" i="0">
                <a:latin typeface="Arial"/>
              </a:rPr>
              <a:t>admittantie open transmissielijn als functie van de lengte</a:t>
            </a:r>
            <a:endParaRPr sz="3100" b="1" i="0">
              <a:latin typeface="Arial"/>
            </a:endParaRP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wrap="square">
            <a:noAutofit/>
          </a:bodyPr>
          <a:lstStyle/>
          <a:p>
            <a:r>
              <a:rPr sz="3200" b="1" i="0">
                <a:latin typeface="Arial"/>
              </a:rPr>
              <a:t>circuit van de aangepaste antenne</a:t>
            </a:r>
            <a:endParaRPr sz="3200" b="1" i="0">
              <a:latin typeface="Arial"/>
            </a:endParaRPr>
          </a:p>
        </p:txBody>
      </p:sp>
      <p:pic>
        <p:nvPicPr>
          <p:cNvPr id="3" name="Picture 2" descr="image.png"/>
          <p:cNvPicPr>
            <a:picLocks noChangeAspect="1"/>
          </p:cNvPicPr>
          <p:nvPr/>
        </p:nvPicPr>
        <p:blipFill>
          <a:blip r:embed="rId2"/>
          <a:stretch>
            <a:fillRect/>
          </a:stretch>
        </p:blipFill>
        <p:spPr>
          <a:xfrm>
            <a:off x="0" y="566928"/>
            <a:ext cx="12192000" cy="4592650"/>
          </a:xfrm>
          <a:prstGeom prst="rect">
            <a:avLst/>
          </a:prstGeom>
        </p:spPr>
      </p:pic>
    </p:spTree>
  </p:cSld>
  <p:clrMapOvr>
    <a:masterClrMapping/>
  </p:clrMapOvr>
</p:sld>
</file>

<file path=ppt/theme/theme1.xml><?xml version="1.0" encoding="utf-8"?>
<a:theme xmlns:a="http://schemas.openxmlformats.org/drawingml/2006/main" name="KULeuvenThema600jaar">
  <a:themeElements>
    <a:clrScheme name="KU Leuven 600-jaar">
      <a:dk1>
        <a:srgbClr val="001D41"/>
      </a:dk1>
      <a:lt1>
        <a:sysClr val="window" lastClr="FFFFFF"/>
      </a:lt1>
      <a:dk2>
        <a:srgbClr val="2F4D5D"/>
      </a:dk2>
      <a:lt2>
        <a:srgbClr val="CCD9E5"/>
      </a:lt2>
      <a:accent1>
        <a:srgbClr val="2F4D5D"/>
      </a:accent1>
      <a:accent2>
        <a:srgbClr val="1D8DB0"/>
      </a:accent2>
      <a:accent3>
        <a:srgbClr val="52BDEC"/>
      </a:accent3>
      <a:accent4>
        <a:srgbClr val="87C0BD"/>
      </a:accent4>
      <a:accent5>
        <a:srgbClr val="D4776E"/>
      </a:accent5>
      <a:accent6>
        <a:srgbClr val="E4DA3E"/>
      </a:accent6>
      <a:hlink>
        <a:srgbClr val="001D41"/>
      </a:hlink>
      <a:folHlink>
        <a:srgbClr val="52BDE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81d41a3b-f33d-4db6-b532-757106a7a2ae">
      <Terms xmlns="http://schemas.microsoft.com/office/infopath/2007/PartnerControls"/>
    </lcf76f155ced4ddcb4097134ff3c332f>
    <TaxCatchAll xmlns="bf25a9bf-a811-4965-9d0a-b88059080fed"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8C495A181F81B4C9DE5AD85CD0F70D4" ma:contentTypeVersion="18" ma:contentTypeDescription="Een nieuw document maken." ma:contentTypeScope="" ma:versionID="6ba28a59cba4a02a693681f32745d77b">
  <xsd:schema xmlns:xsd="http://www.w3.org/2001/XMLSchema" xmlns:xs="http://www.w3.org/2001/XMLSchema" xmlns:p="http://schemas.microsoft.com/office/2006/metadata/properties" xmlns:ns2="81d41a3b-f33d-4db6-b532-757106a7a2ae" xmlns:ns3="bf25a9bf-a811-4965-9d0a-b88059080fed" targetNamespace="http://schemas.microsoft.com/office/2006/metadata/properties" ma:root="true" ma:fieldsID="b996b4a4c0d83f5cfec71b22aba921d2" ns2:_="" ns3:_="">
    <xsd:import namespace="81d41a3b-f33d-4db6-b532-757106a7a2ae"/>
    <xsd:import namespace="bf25a9bf-a811-4965-9d0a-b88059080fe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OCR" minOccurs="0"/>
                <xsd:element ref="ns2:MediaServiceAutoKeyPoints" minOccurs="0"/>
                <xsd:element ref="ns2:MediaServiceKeyPoints"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d41a3b-f33d-4db6-b532-757106a7a2a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Afbeeldingtags" ma:readOnly="false" ma:fieldId="{5cf76f15-5ced-4ddc-b409-7134ff3c332f}" ma:taxonomyMulti="true" ma:sspId="8b6fc0cd-01fe-45a4-a6f7-42bcc5426b53"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Location" ma:index="25"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f25a9bf-a811-4965-9d0a-b88059080fed" elementFormDefault="qualified">
    <xsd:import namespace="http://schemas.microsoft.com/office/2006/documentManagement/types"/>
    <xsd:import namespace="http://schemas.microsoft.com/office/infopath/2007/PartnerControls"/>
    <xsd:element name="SharedWithUsers" ma:index="17"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Gedeeld met details" ma:internalName="SharedWithDetails" ma:readOnly="true">
      <xsd:simpleType>
        <xsd:restriction base="dms:Note">
          <xsd:maxLength value="255"/>
        </xsd:restriction>
      </xsd:simpleType>
    </xsd:element>
    <xsd:element name="TaxCatchAll" ma:index="22" nillable="true" ma:displayName="Taxonomy Catch All Column" ma:hidden="true" ma:list="{055f8838-efd9-4f0c-8182-7a796d537cb6}" ma:internalName="TaxCatchAll" ma:showField="CatchAllData" ma:web="bf25a9bf-a811-4965-9d0a-b88059080fe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EE9034D-0B43-4AB0-9535-9A62DB37A999}">
  <ds:schemaRefs>
    <ds:schemaRef ds:uri="http://www.w3.org/XML/1998/namespace"/>
    <ds:schemaRef ds:uri="81d41a3b-f33d-4db6-b532-757106a7a2ae"/>
    <ds:schemaRef ds:uri="http://purl.org/dc/dcmitype/"/>
    <ds:schemaRef ds:uri="http://purl.org/dc/elements/1.1/"/>
    <ds:schemaRef ds:uri="http://schemas.microsoft.com/office/2006/documentManagement/types"/>
    <ds:schemaRef ds:uri="bf25a9bf-a811-4965-9d0a-b88059080fed"/>
    <ds:schemaRef ds:uri="http://purl.org/dc/terms/"/>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263A7949-1B93-457F-8888-53CC8A016F77}">
  <ds:schemaRefs>
    <ds:schemaRef ds:uri="http://schemas.microsoft.com/sharepoint/v3/contenttype/forms"/>
  </ds:schemaRefs>
</ds:datastoreItem>
</file>

<file path=customXml/itemProps3.xml><?xml version="1.0" encoding="utf-8"?>
<ds:datastoreItem xmlns:ds="http://schemas.openxmlformats.org/officeDocument/2006/customXml" ds:itemID="{2A270F01-48F1-4A41-8E26-ACAC668969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1d41a3b-f33d-4db6-b532-757106a7a2ae"/>
    <ds:schemaRef ds:uri="bf25a9bf-a811-4965-9d0a-b88059080fe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261</TotalTime>
  <Words>0</Words>
  <Application>Microsoft Macintosh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Arial</vt:lpstr>
      <vt:lpstr>Calibri</vt:lpstr>
      <vt:lpstr>KULeuvenThema600jaar</vt:lpstr>
    </vt:vector>
  </TitlesOfParts>
  <Manager/>
  <Company>KULeuven</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subject/>
  <dc:creator>jan.genoe@kuleuven.be</dc:creator>
  <cp:keywords/>
  <dc:description/>
  <cp:lastModifiedBy>Jan Genoe</cp:lastModifiedBy>
  <cp:revision>17</cp:revision>
  <dcterms:created xsi:type="dcterms:W3CDTF">2017-06-28T07:18:12Z</dcterms:created>
  <dcterms:modified xsi:type="dcterms:W3CDTF">2025-10-11T17:51:24Z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0x010100B8C495A181F81B4C9DE5AD85CD0F70D4</vt:lpwstr>
  </property>
  <property fmtid="{D5CDD505-2E9C-101B-9397-08002B2CF9AE}" pid="3" name="MediaServiceImageTags">
    <vt:lpwstr/>
  </property>
  <property fmtid="{D5CDD505-2E9C-101B-9397-08002B2CF9AE}" pid="4" name="MSIP_Label_f0eba32c-0974-4663-a3a1-3cd8c30938e9_Enabled">
    <vt:lpwstr>true</vt:lpwstr>
  </property>
  <property fmtid="{D5CDD505-2E9C-101B-9397-08002B2CF9AE}" pid="5" name="MSIP_Label_f0eba32c-0974-4663-a3a1-3cd8c30938e9_SetDate">
    <vt:lpwstr>2025-09-20T11:19:19Z</vt:lpwstr>
  </property>
  <property fmtid="{D5CDD505-2E9C-101B-9397-08002B2CF9AE}" pid="6" name="MSIP_Label_f0eba32c-0974-4663-a3a1-3cd8c30938e9_Method">
    <vt:lpwstr>Privileged</vt:lpwstr>
  </property>
  <property fmtid="{D5CDD505-2E9C-101B-9397-08002B2CF9AE}" pid="7" name="MSIP_Label_f0eba32c-0974-4663-a3a1-3cd8c30938e9_Name">
    <vt:lpwstr>Public - General - Unmarked</vt:lpwstr>
  </property>
  <property fmtid="{D5CDD505-2E9C-101B-9397-08002B2CF9AE}" pid="8" name="MSIP_Label_f0eba32c-0974-4663-a3a1-3cd8c30938e9_SiteId">
    <vt:lpwstr>a72d5a72-25ee-40f0-9bd1-067cb5b770d4</vt:lpwstr>
  </property>
  <property fmtid="{D5CDD505-2E9C-101B-9397-08002B2CF9AE}" pid="9" name="MSIP_Label_f0eba32c-0974-4663-a3a1-3cd8c30938e9_ActionId">
    <vt:lpwstr>9a0ea56e-4970-4b94-8005-5d7be7d11852</vt:lpwstr>
  </property>
  <property fmtid="{D5CDD505-2E9C-101B-9397-08002B2CF9AE}" pid="10" name="MSIP_Label_f0eba32c-0974-4663-a3a1-3cd8c30938e9_ContentBits">
    <vt:lpwstr>0</vt:lpwstr>
  </property>
  <property fmtid="{D5CDD505-2E9C-101B-9397-08002B2CF9AE}" pid="11" name="MSIP_Label_f0eba32c-0974-4663-a3a1-3cd8c30938e9_Tag">
    <vt:lpwstr>10, 0, 1, 1</vt:lpwstr>
  </property>
</Properties>
</file>

<file path=docProps/thumbnail.jpeg>
</file>